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19"/>
  </p:notesMasterIdLst>
  <p:sldIdLst>
    <p:sldId id="256" r:id="rId2"/>
    <p:sldId id="259" r:id="rId3"/>
    <p:sldId id="263" r:id="rId4"/>
    <p:sldId id="264" r:id="rId5"/>
    <p:sldId id="267" r:id="rId6"/>
    <p:sldId id="347" r:id="rId7"/>
    <p:sldId id="336" r:id="rId8"/>
    <p:sldId id="338" r:id="rId9"/>
    <p:sldId id="339" r:id="rId10"/>
    <p:sldId id="340" r:id="rId11"/>
    <p:sldId id="341" r:id="rId12"/>
    <p:sldId id="344" r:id="rId13"/>
    <p:sldId id="265" r:id="rId14"/>
    <p:sldId id="262" r:id="rId15"/>
    <p:sldId id="277" r:id="rId16"/>
    <p:sldId id="346" r:id="rId17"/>
    <p:sldId id="260" r:id="rId18"/>
  </p:sldIdLst>
  <p:sldSz cx="9144000" cy="5143500" type="screen16x9"/>
  <p:notesSz cx="6858000" cy="9144000"/>
  <p:embeddedFontLst>
    <p:embeddedFont>
      <p:font typeface="Livvic" pitchFamily="2" charset="0"/>
      <p:regular r:id="rId20"/>
      <p:bold r:id="rId21"/>
      <p:italic r:id="rId22"/>
      <p:boldItalic r:id="rId23"/>
    </p:embeddedFont>
    <p:embeddedFont>
      <p:font typeface="Montserrat" panose="020F0502020204030204" pitchFamily="2" charset="0"/>
      <p:regular r:id="rId24"/>
      <p:bold r:id="rId25"/>
      <p:italic r:id="rId26"/>
      <p:boldItalic r:id="rId27"/>
    </p:embeddedFont>
    <p:embeddedFont>
      <p:font typeface="Montserrat Light" panose="00000400000000000000" pitchFamily="2" charset="0"/>
      <p:regular r:id="rId28"/>
      <p:bold r:id="rId29"/>
      <p:italic r:id="rId30"/>
      <p:boldItalic r:id="rId31"/>
    </p:embeddedFont>
    <p:embeddedFont>
      <p:font typeface="Montserrat SemiBold" panose="00000700000000000000" pitchFamily="2" charset="0"/>
      <p:regular r:id="rId32"/>
      <p:bold r:id="rId33"/>
      <p:italic r:id="rId34"/>
      <p:boldItalic r:id="rId35"/>
    </p:embeddedFont>
    <p:embeddedFont>
      <p:font typeface="Poppins" panose="00000500000000000000" pitchFamily="2" charset="0"/>
      <p:regular r:id="rId36"/>
      <p:bold r:id="rId37"/>
      <p:italic r:id="rId38"/>
      <p:boldItalic r:id="rId39"/>
    </p:embeddedFont>
    <p:embeddedFont>
      <p:font typeface="Poppins Medium" panose="000006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7E505D-4489-4EBD-A869-E403F44B1D64}">
  <a:tblStyle styleId="{107E505D-4489-4EBD-A869-E403F44B1D6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3F9A14D-B1DE-4C9D-9B48-186802B5EC5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103" d="100"/>
          <a:sy n="103" d="100"/>
        </p:scale>
        <p:origin x="8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presProps" Target="pres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7:51.302"/>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1312 1,'-1298'0,"1284"0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7:23.70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2805 1,'-23'1,"1"2,-1 0,-23 7,-24 4,-87 0,35-5,-142 11,-182-10,272-12,-1264 2,1418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7:27.47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2601 1,'-2583'0,"2565"0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7:37.35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2644 542,'-1022'0,"995"-1,-47-9,45 5,-34-1,-331 5,188 3,185-4,0 0,-23-5,-36-3,28 9,25 2,0-2,0-1,-37-7,27 3,1 2,-1 1,-71 5,25 1,67-3,8 1,0-1,0 0,0-1,0 1,-8-3,14 2,1 1,-1 0,1-1,-1 1,1-1,0 0,-1 0,1 1,0-1,0 0,-1 0,1 0,0 0,0 0,0-1,0 1,0 0,1 0,-1-1,0 1,0 0,1-1,-1 1,1-1,0 1,-1-1,1 1,0-1,0 1,0-1,0 1,0-3,3-23,1-1,9-31,-7 33,-1 0,4-49,-10-122,3 265,-1-37,0 1,-2 0,-6 38,6-65,-1 0,1 0,-1 0,0 0,-1-1,1 1,-1-1,0 1,0-1,0 0,-1 0,1-1,-1 1,0-1,-7 5,-18 19,27-24,0-1,0 1,0 0,0-1,1 1,0 0,-3 5,0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29.059"/>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1 44,'662'0,"-648"-1,-1-1,1 0,-1-1,1 0,16-7,-15 5,0 0,0 1,28-3,258 5,-148 5,1356-3,-1483 1,44 8,-42-4,41 1,-45-5,40 8,-40-5,41 2,406-6,-450 1,0 1,23 5,37 4,301-11,-184-1,-180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1T12:58:57.494"/>
    </inkml:context>
    <inkml:brush xml:id="br0">
      <inkml:brushProperty name="width" value="0.2" units="cm"/>
      <inkml:brushProperty name="height" value="0.4" units="cm"/>
      <inkml:brushProperty name="tip" value="rectangle"/>
      <inkml:brushProperty name="rasterOp" value="maskPen"/>
      <inkml:brushProperty name="ignorePressure" value="1"/>
    </inkml:brush>
  </inkml:definitions>
  <inkml:trace contextRef="#ctx0" brushRef="#br0">0 169,'703'0,"-691"-1,-1-1,0 0,1-1,-1 0,0-1,0 0,-1-1,0 0,1-1,9-7,-6 5,1 0,0 0,0 2,16-6,24 0,60-4,-94 13,-5 2,1-1,0-1,0 0,25-8,-20 4,1 1,-1 1,1 1,39-2,97 7,-59 2,87-5,213 4,-276 8,32 1,-58-7,112 20,93 31,-218-38,-76-15,0 0,0 1,-1 0,1 0,-1 1,15 9,-16-10,1 0,-1 0,1-1,0 0,0 0,-1-1,1 0,0 0,0-1,8-1,-8 1,0 0,0 0,0 0,0 1,0 1,-1-1,1 1,0 0,-1 1,0 0,11 5,38 25,-57-32,0-1,1 1,-1-1,0 1,0-1,0 1,1-1,-1 0,0 1,0-1,0 0,0 0,0 1,0-1,1 0,-1 0,0 0,0 0,-2-1,-459 3,208-5,-2309 3,2546 1,-1 1,-31 8,9-2,36-8,0 1,0 0,0 0,0 0,0 0,0 1,0 0,-4 2,8-4,0 1,1-1,-1 1,0-1,1 0,-1 1,1-1,-1 1,0-1,1 0,-1 0,1 1,-1-1,1 0,-1 0,1 0,-1 1,1-1,-1 0,1 0,-1 0,1 0,-1 0,1 0,-1 0,1 0,-1 0,2 0,20 2,403-1,-199-3,-195 1,0-3,53-11,28-3,64-2,-83 7,117 0,952 14,-926 20,-229-20,31 8,-25-5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b1da294b0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b1da294b0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1da294b00_0_25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1da294b00_0_2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1da294b00_0_25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1da294b00_0_25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1da294b0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1da294b0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b1da294b00_0_25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b1da294b00_0_25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b1da294b0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b1da294b0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93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1da294b00_0_25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b1da294b00_0_25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b1da294b0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b1da294b0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b25fc965d7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b25fc965d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993D98"/>
            </a:gs>
            <a:gs pos="18000">
              <a:srgbClr val="B23776"/>
            </a:gs>
            <a:gs pos="35000">
              <a:srgbClr val="C93561"/>
            </a:gs>
            <a:gs pos="51000">
              <a:srgbClr val="E83041"/>
            </a:gs>
            <a:gs pos="60000">
              <a:srgbClr val="F2282E"/>
            </a:gs>
            <a:gs pos="68000">
              <a:srgbClr val="F35941"/>
            </a:gs>
            <a:gs pos="85000">
              <a:srgbClr val="FD974D"/>
            </a:gs>
            <a:gs pos="100000">
              <a:srgbClr val="FD974D"/>
            </a:gs>
          </a:gsLst>
          <a:lin ang="18900732" scaled="0"/>
        </a:gradFill>
        <a:effectLst/>
      </p:bgPr>
    </p:bg>
    <p:spTree>
      <p:nvGrpSpPr>
        <p:cNvPr id="1" name="Shape 8"/>
        <p:cNvGrpSpPr/>
        <p:nvPr/>
      </p:nvGrpSpPr>
      <p:grpSpPr>
        <a:xfrm>
          <a:off x="0" y="0"/>
          <a:ext cx="0" cy="0"/>
          <a:chOff x="0" y="0"/>
          <a:chExt cx="0" cy="0"/>
        </a:xfrm>
      </p:grpSpPr>
      <p:sp>
        <p:nvSpPr>
          <p:cNvPr id="9" name="Google Shape;9;p2"/>
          <p:cNvSpPr/>
          <p:nvPr/>
        </p:nvSpPr>
        <p:spPr>
          <a:xfrm>
            <a:off x="-1319644" y="3141462"/>
            <a:ext cx="3125400" cy="315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87">
            <a:off x="7319300" y="-1831600"/>
            <a:ext cx="3599700" cy="3609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527">
            <a:off x="302756" y="267101"/>
            <a:ext cx="1350600" cy="133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362">
            <a:off x="7380097" y="3649264"/>
            <a:ext cx="757200" cy="735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83079" y="2012501"/>
            <a:ext cx="5763900" cy="7926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Clr>
                <a:schemeClr val="accent3"/>
              </a:buClr>
              <a:buSzPts val="5200"/>
              <a:buNone/>
              <a:defRPr sz="5000" b="1">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a:off x="713100" y="2977338"/>
            <a:ext cx="7717800" cy="7926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600"/>
              <a:buFont typeface="Montserrat Light"/>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1">
  <p:cSld name="CUSTOM_18_1_1">
    <p:spTree>
      <p:nvGrpSpPr>
        <p:cNvPr id="1" name="Shape 262"/>
        <p:cNvGrpSpPr/>
        <p:nvPr/>
      </p:nvGrpSpPr>
      <p:grpSpPr>
        <a:xfrm>
          <a:off x="0" y="0"/>
          <a:ext cx="0" cy="0"/>
          <a:chOff x="0" y="0"/>
          <a:chExt cx="0" cy="0"/>
        </a:xfrm>
      </p:grpSpPr>
      <p:sp>
        <p:nvSpPr>
          <p:cNvPr id="263" name="Google Shape;263;p43"/>
          <p:cNvSpPr txBox="1">
            <a:spLocks noGrp="1"/>
          </p:cNvSpPr>
          <p:nvPr>
            <p:ph type="body" idx="1"/>
          </p:nvPr>
        </p:nvSpPr>
        <p:spPr>
          <a:xfrm>
            <a:off x="3941575" y="995400"/>
            <a:ext cx="4520100" cy="315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Livvic"/>
              <a:buAutoNum type="arabicPeriod"/>
              <a:defRPr sz="1600"/>
            </a:lvl1pPr>
            <a:lvl2pPr marL="914400" lvl="1" indent="-304800" rtl="0">
              <a:lnSpc>
                <a:spcPct val="100000"/>
              </a:lnSpc>
              <a:spcBef>
                <a:spcPts val="0"/>
              </a:spcBef>
              <a:spcAft>
                <a:spcPts val="0"/>
              </a:spcAft>
              <a:buClr>
                <a:srgbClr val="434343"/>
              </a:buClr>
              <a:buSzPts val="1200"/>
              <a:buFont typeface="Roboto Condensed Light"/>
              <a:buAutoNum type="alphaLcPeriod"/>
              <a:defRPr sz="1200">
                <a:latin typeface="Poppins"/>
                <a:ea typeface="Poppins"/>
                <a:cs typeface="Poppins"/>
                <a:sym typeface="Poppins"/>
              </a:defRPr>
            </a:lvl2pPr>
            <a:lvl3pPr marL="1371600" lvl="2" indent="-3048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3pPr>
            <a:lvl4pPr marL="1828800" lvl="3" indent="-3048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AutoNum type="romanLcPeriod"/>
              <a:defRPr sz="1200">
                <a:latin typeface="Poppins"/>
                <a:ea typeface="Poppins"/>
                <a:cs typeface="Poppins"/>
                <a:sym typeface="Poppins"/>
              </a:defRPr>
            </a:lvl9pPr>
          </a:lstStyle>
          <a:p>
            <a:endParaRPr/>
          </a:p>
        </p:txBody>
      </p:sp>
      <p:sp>
        <p:nvSpPr>
          <p:cNvPr id="264" name="Google Shape;264;p43"/>
          <p:cNvSpPr txBox="1">
            <a:spLocks noGrp="1"/>
          </p:cNvSpPr>
          <p:nvPr>
            <p:ph type="title"/>
          </p:nvPr>
        </p:nvSpPr>
        <p:spPr>
          <a:xfrm>
            <a:off x="716225" y="2084400"/>
            <a:ext cx="2439300" cy="974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400"/>
              <a:buFont typeface="Montserrat SemiBold"/>
              <a:buNone/>
              <a:defRPr sz="2400" b="1">
                <a:solidFill>
                  <a:schemeClr val="accent1"/>
                </a:solidFill>
              </a:defRPr>
            </a:lvl1pPr>
            <a:lvl2pPr lvl="1"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a:endParaRPr/>
          </a:p>
        </p:txBody>
      </p:sp>
      <p:sp>
        <p:nvSpPr>
          <p:cNvPr id="265" name="Google Shape;265;p43"/>
          <p:cNvSpPr/>
          <p:nvPr/>
        </p:nvSpPr>
        <p:spPr>
          <a:xfrm rot="-4499883">
            <a:off x="7378576" y="4739247"/>
            <a:ext cx="1208799" cy="1210326"/>
          </a:xfrm>
          <a:prstGeom prst="ellipse">
            <a:avLst/>
          </a:prstGeom>
          <a:gradFill>
            <a:gsLst>
              <a:gs pos="0">
                <a:srgbClr val="993D98"/>
              </a:gs>
              <a:gs pos="23000">
                <a:srgbClr val="B2387B"/>
              </a:gs>
              <a:gs pos="42000">
                <a:srgbClr val="CB325D"/>
              </a:gs>
              <a:gs pos="76000">
                <a:srgbClr val="E83043"/>
              </a:gs>
              <a:gs pos="100000">
                <a:srgbClr val="F32E3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3"/>
          <p:cNvSpPr/>
          <p:nvPr/>
        </p:nvSpPr>
        <p:spPr>
          <a:xfrm>
            <a:off x="1856975" y="-1530810"/>
            <a:ext cx="2237100" cy="2280900"/>
          </a:xfrm>
          <a:prstGeom prst="ellipse">
            <a:avLst/>
          </a:prstGeom>
          <a:gradFill>
            <a:gsLst>
              <a:gs pos="0">
                <a:srgbClr val="993D98"/>
              </a:gs>
              <a:gs pos="64000">
                <a:srgbClr val="B23776"/>
              </a:gs>
              <a:gs pos="100000">
                <a:srgbClr val="E83043"/>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3"/>
          <p:cNvSpPr/>
          <p:nvPr/>
        </p:nvSpPr>
        <p:spPr>
          <a:xfrm>
            <a:off x="-1949400" y="3585275"/>
            <a:ext cx="2620500" cy="2623500"/>
          </a:xfrm>
          <a:prstGeom prst="ellipse">
            <a:avLst/>
          </a:prstGeom>
          <a:gradFill>
            <a:gsLst>
              <a:gs pos="0">
                <a:srgbClr val="993D98"/>
              </a:gs>
              <a:gs pos="0">
                <a:srgbClr val="B23776"/>
              </a:gs>
              <a:gs pos="0">
                <a:srgbClr val="C93561"/>
              </a:gs>
              <a:gs pos="65000">
                <a:srgbClr val="F32E34"/>
              </a:gs>
              <a:gs pos="79000">
                <a:srgbClr val="F35941"/>
              </a:gs>
              <a:gs pos="100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4">
  <p:cSld name="CUSTOM_22">
    <p:spTree>
      <p:nvGrpSpPr>
        <p:cNvPr id="1" name="Shape 307"/>
        <p:cNvGrpSpPr/>
        <p:nvPr/>
      </p:nvGrpSpPr>
      <p:grpSpPr>
        <a:xfrm>
          <a:off x="0" y="0"/>
          <a:ext cx="0" cy="0"/>
          <a:chOff x="0" y="0"/>
          <a:chExt cx="0" cy="0"/>
        </a:xfrm>
      </p:grpSpPr>
      <p:sp>
        <p:nvSpPr>
          <p:cNvPr id="308" name="Google Shape;308;p50"/>
          <p:cNvSpPr txBox="1">
            <a:spLocks noGrp="1"/>
          </p:cNvSpPr>
          <p:nvPr>
            <p:ph type="subTitle" idx="1"/>
          </p:nvPr>
        </p:nvSpPr>
        <p:spPr>
          <a:xfrm>
            <a:off x="1079800" y="3122000"/>
            <a:ext cx="2120700" cy="148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None/>
              <a:defRPr sz="1600">
                <a:solidFill>
                  <a:schemeClr val="lt1"/>
                </a:solidFill>
                <a:latin typeface="Poppins"/>
                <a:ea typeface="Poppins"/>
                <a:cs typeface="Poppins"/>
                <a:sym typeface="Poppins"/>
              </a:defRPr>
            </a:lvl2pPr>
            <a:lvl3pPr lvl="2" algn="ctr" rtl="0">
              <a:lnSpc>
                <a:spcPct val="100000"/>
              </a:lnSpc>
              <a:spcBef>
                <a:spcPts val="0"/>
              </a:spcBef>
              <a:spcAft>
                <a:spcPts val="0"/>
              </a:spcAft>
              <a:buNone/>
              <a:defRPr sz="1600">
                <a:solidFill>
                  <a:schemeClr val="lt1"/>
                </a:solidFill>
                <a:latin typeface="Poppins"/>
                <a:ea typeface="Poppins"/>
                <a:cs typeface="Poppins"/>
                <a:sym typeface="Poppins"/>
              </a:defRPr>
            </a:lvl3pPr>
            <a:lvl4pPr lvl="3" algn="ctr" rtl="0">
              <a:lnSpc>
                <a:spcPct val="100000"/>
              </a:lnSpc>
              <a:spcBef>
                <a:spcPts val="0"/>
              </a:spcBef>
              <a:spcAft>
                <a:spcPts val="0"/>
              </a:spcAft>
              <a:buNone/>
              <a:defRPr sz="1600">
                <a:solidFill>
                  <a:schemeClr val="lt1"/>
                </a:solidFill>
                <a:latin typeface="Poppins"/>
                <a:ea typeface="Poppins"/>
                <a:cs typeface="Poppins"/>
                <a:sym typeface="Poppins"/>
              </a:defRPr>
            </a:lvl4pPr>
            <a:lvl5pPr lvl="4" algn="ctr" rtl="0">
              <a:lnSpc>
                <a:spcPct val="100000"/>
              </a:lnSpc>
              <a:spcBef>
                <a:spcPts val="0"/>
              </a:spcBef>
              <a:spcAft>
                <a:spcPts val="0"/>
              </a:spcAft>
              <a:buNone/>
              <a:defRPr sz="1600">
                <a:solidFill>
                  <a:schemeClr val="lt1"/>
                </a:solidFill>
                <a:latin typeface="Poppins"/>
                <a:ea typeface="Poppins"/>
                <a:cs typeface="Poppins"/>
                <a:sym typeface="Poppins"/>
              </a:defRPr>
            </a:lvl5pPr>
            <a:lvl6pPr lvl="5" algn="ctr" rtl="0">
              <a:lnSpc>
                <a:spcPct val="100000"/>
              </a:lnSpc>
              <a:spcBef>
                <a:spcPts val="0"/>
              </a:spcBef>
              <a:spcAft>
                <a:spcPts val="0"/>
              </a:spcAft>
              <a:buNone/>
              <a:defRPr sz="1600">
                <a:solidFill>
                  <a:schemeClr val="lt1"/>
                </a:solidFill>
                <a:latin typeface="Poppins"/>
                <a:ea typeface="Poppins"/>
                <a:cs typeface="Poppins"/>
                <a:sym typeface="Poppins"/>
              </a:defRPr>
            </a:lvl6pPr>
            <a:lvl7pPr lvl="6" algn="ctr" rtl="0">
              <a:lnSpc>
                <a:spcPct val="100000"/>
              </a:lnSpc>
              <a:spcBef>
                <a:spcPts val="0"/>
              </a:spcBef>
              <a:spcAft>
                <a:spcPts val="0"/>
              </a:spcAft>
              <a:buNone/>
              <a:defRPr sz="1600">
                <a:solidFill>
                  <a:schemeClr val="lt1"/>
                </a:solidFill>
                <a:latin typeface="Poppins"/>
                <a:ea typeface="Poppins"/>
                <a:cs typeface="Poppins"/>
                <a:sym typeface="Poppins"/>
              </a:defRPr>
            </a:lvl7pPr>
            <a:lvl8pPr lvl="7" algn="ctr" rtl="0">
              <a:lnSpc>
                <a:spcPct val="100000"/>
              </a:lnSpc>
              <a:spcBef>
                <a:spcPts val="0"/>
              </a:spcBef>
              <a:spcAft>
                <a:spcPts val="0"/>
              </a:spcAft>
              <a:buNone/>
              <a:defRPr sz="1600">
                <a:solidFill>
                  <a:schemeClr val="lt1"/>
                </a:solidFill>
                <a:latin typeface="Poppins"/>
                <a:ea typeface="Poppins"/>
                <a:cs typeface="Poppins"/>
                <a:sym typeface="Poppins"/>
              </a:defRPr>
            </a:lvl8pPr>
            <a:lvl9pPr lvl="8" algn="ctr" rtl="0">
              <a:lnSpc>
                <a:spcPct val="100000"/>
              </a:lnSpc>
              <a:spcBef>
                <a:spcPts val="0"/>
              </a:spcBef>
              <a:spcAft>
                <a:spcPts val="0"/>
              </a:spcAft>
              <a:buNone/>
              <a:defRPr sz="1600">
                <a:solidFill>
                  <a:schemeClr val="lt1"/>
                </a:solidFill>
                <a:latin typeface="Poppins"/>
                <a:ea typeface="Poppins"/>
                <a:cs typeface="Poppins"/>
                <a:sym typeface="Poppins"/>
              </a:defRPr>
            </a:lvl9pPr>
          </a:lstStyle>
          <a:p>
            <a:endParaRPr/>
          </a:p>
        </p:txBody>
      </p:sp>
      <p:sp>
        <p:nvSpPr>
          <p:cNvPr id="309" name="Google Shape;309;p50"/>
          <p:cNvSpPr txBox="1">
            <a:spLocks noGrp="1"/>
          </p:cNvSpPr>
          <p:nvPr>
            <p:ph type="subTitle" idx="2"/>
          </p:nvPr>
        </p:nvSpPr>
        <p:spPr>
          <a:xfrm>
            <a:off x="1499050" y="2655027"/>
            <a:ext cx="1281900" cy="288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6"/>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6"/>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6"/>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6"/>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6"/>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6"/>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6"/>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6"/>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6"/>
                </a:solidFill>
                <a:latin typeface="Poppins"/>
                <a:ea typeface="Poppins"/>
                <a:cs typeface="Poppins"/>
                <a:sym typeface="Poppins"/>
              </a:defRPr>
            </a:lvl9pPr>
          </a:lstStyle>
          <a:p>
            <a:endParaRPr/>
          </a:p>
        </p:txBody>
      </p:sp>
      <p:sp>
        <p:nvSpPr>
          <p:cNvPr id="310" name="Google Shape;310;p50"/>
          <p:cNvSpPr txBox="1">
            <a:spLocks noGrp="1"/>
          </p:cNvSpPr>
          <p:nvPr>
            <p:ph type="subTitle" idx="3"/>
          </p:nvPr>
        </p:nvSpPr>
        <p:spPr>
          <a:xfrm>
            <a:off x="1583800" y="1526325"/>
            <a:ext cx="1112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3200">
                <a:solidFill>
                  <a:schemeClr val="lt1"/>
                </a:solidFill>
                <a:latin typeface="Poppins"/>
                <a:ea typeface="Poppins"/>
                <a:cs typeface="Poppins"/>
                <a:sym typeface="Poppins"/>
              </a:defRPr>
            </a:lvl1pPr>
            <a:lvl2pPr lvl="1" algn="ctr" rtl="0">
              <a:lnSpc>
                <a:spcPct val="100000"/>
              </a:lnSpc>
              <a:spcBef>
                <a:spcPts val="0"/>
              </a:spcBef>
              <a:spcAft>
                <a:spcPts val="0"/>
              </a:spcAft>
              <a:buNone/>
              <a:defRPr sz="3200">
                <a:solidFill>
                  <a:schemeClr val="lt1"/>
                </a:solidFill>
                <a:latin typeface="Poppins"/>
                <a:ea typeface="Poppins"/>
                <a:cs typeface="Poppins"/>
                <a:sym typeface="Poppins"/>
              </a:defRPr>
            </a:lvl2pPr>
            <a:lvl3pPr lvl="2" algn="ctr" rtl="0">
              <a:lnSpc>
                <a:spcPct val="100000"/>
              </a:lnSpc>
              <a:spcBef>
                <a:spcPts val="0"/>
              </a:spcBef>
              <a:spcAft>
                <a:spcPts val="0"/>
              </a:spcAft>
              <a:buNone/>
              <a:defRPr sz="3200">
                <a:solidFill>
                  <a:schemeClr val="lt1"/>
                </a:solidFill>
                <a:latin typeface="Poppins"/>
                <a:ea typeface="Poppins"/>
                <a:cs typeface="Poppins"/>
                <a:sym typeface="Poppins"/>
              </a:defRPr>
            </a:lvl3pPr>
            <a:lvl4pPr lvl="3" algn="ctr" rtl="0">
              <a:lnSpc>
                <a:spcPct val="100000"/>
              </a:lnSpc>
              <a:spcBef>
                <a:spcPts val="0"/>
              </a:spcBef>
              <a:spcAft>
                <a:spcPts val="0"/>
              </a:spcAft>
              <a:buNone/>
              <a:defRPr sz="3200">
                <a:solidFill>
                  <a:schemeClr val="lt1"/>
                </a:solidFill>
                <a:latin typeface="Poppins"/>
                <a:ea typeface="Poppins"/>
                <a:cs typeface="Poppins"/>
                <a:sym typeface="Poppins"/>
              </a:defRPr>
            </a:lvl4pPr>
            <a:lvl5pPr lvl="4" algn="ctr" rtl="0">
              <a:lnSpc>
                <a:spcPct val="100000"/>
              </a:lnSpc>
              <a:spcBef>
                <a:spcPts val="0"/>
              </a:spcBef>
              <a:spcAft>
                <a:spcPts val="0"/>
              </a:spcAft>
              <a:buNone/>
              <a:defRPr sz="3200">
                <a:solidFill>
                  <a:schemeClr val="lt1"/>
                </a:solidFill>
                <a:latin typeface="Poppins"/>
                <a:ea typeface="Poppins"/>
                <a:cs typeface="Poppins"/>
                <a:sym typeface="Poppins"/>
              </a:defRPr>
            </a:lvl5pPr>
            <a:lvl6pPr lvl="5" algn="ctr" rtl="0">
              <a:lnSpc>
                <a:spcPct val="100000"/>
              </a:lnSpc>
              <a:spcBef>
                <a:spcPts val="0"/>
              </a:spcBef>
              <a:spcAft>
                <a:spcPts val="0"/>
              </a:spcAft>
              <a:buNone/>
              <a:defRPr sz="3200">
                <a:solidFill>
                  <a:schemeClr val="lt1"/>
                </a:solidFill>
                <a:latin typeface="Poppins"/>
                <a:ea typeface="Poppins"/>
                <a:cs typeface="Poppins"/>
                <a:sym typeface="Poppins"/>
              </a:defRPr>
            </a:lvl6pPr>
            <a:lvl7pPr lvl="6" algn="ctr" rtl="0">
              <a:lnSpc>
                <a:spcPct val="100000"/>
              </a:lnSpc>
              <a:spcBef>
                <a:spcPts val="0"/>
              </a:spcBef>
              <a:spcAft>
                <a:spcPts val="0"/>
              </a:spcAft>
              <a:buNone/>
              <a:defRPr sz="3200">
                <a:solidFill>
                  <a:schemeClr val="lt1"/>
                </a:solidFill>
                <a:latin typeface="Poppins"/>
                <a:ea typeface="Poppins"/>
                <a:cs typeface="Poppins"/>
                <a:sym typeface="Poppins"/>
              </a:defRPr>
            </a:lvl7pPr>
            <a:lvl8pPr lvl="7" algn="ctr" rtl="0">
              <a:lnSpc>
                <a:spcPct val="100000"/>
              </a:lnSpc>
              <a:spcBef>
                <a:spcPts val="0"/>
              </a:spcBef>
              <a:spcAft>
                <a:spcPts val="0"/>
              </a:spcAft>
              <a:buNone/>
              <a:defRPr sz="3200">
                <a:solidFill>
                  <a:schemeClr val="lt1"/>
                </a:solidFill>
                <a:latin typeface="Poppins"/>
                <a:ea typeface="Poppins"/>
                <a:cs typeface="Poppins"/>
                <a:sym typeface="Poppins"/>
              </a:defRPr>
            </a:lvl8pPr>
            <a:lvl9pPr lvl="8" algn="ctr" rtl="0">
              <a:lnSpc>
                <a:spcPct val="100000"/>
              </a:lnSpc>
              <a:spcBef>
                <a:spcPts val="0"/>
              </a:spcBef>
              <a:spcAft>
                <a:spcPts val="0"/>
              </a:spcAft>
              <a:buNone/>
              <a:defRPr sz="3200">
                <a:solidFill>
                  <a:schemeClr val="lt1"/>
                </a:solidFill>
                <a:latin typeface="Poppins"/>
                <a:ea typeface="Poppins"/>
                <a:cs typeface="Poppins"/>
                <a:sym typeface="Poppins"/>
              </a:defRPr>
            </a:lvl9pPr>
          </a:lstStyle>
          <a:p>
            <a:endParaRPr/>
          </a:p>
        </p:txBody>
      </p:sp>
      <p:sp>
        <p:nvSpPr>
          <p:cNvPr id="311" name="Google Shape;311;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Font typeface="Montserrat SemiBold"/>
              <a:buNone/>
              <a:defRPr sz="2400" b="1">
                <a:solidFill>
                  <a:schemeClr val="accent1"/>
                </a:solidFill>
              </a:defRPr>
            </a:lvl1pPr>
            <a:lvl2pPr lvl="1"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a:endParaRPr/>
          </a:p>
        </p:txBody>
      </p:sp>
      <p:sp>
        <p:nvSpPr>
          <p:cNvPr id="312" name="Google Shape;312;p50"/>
          <p:cNvSpPr txBox="1">
            <a:spLocks noGrp="1"/>
          </p:cNvSpPr>
          <p:nvPr>
            <p:ph type="subTitle" idx="4"/>
          </p:nvPr>
        </p:nvSpPr>
        <p:spPr>
          <a:xfrm>
            <a:off x="3511650" y="3122000"/>
            <a:ext cx="2120700" cy="148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None/>
              <a:defRPr sz="1600">
                <a:solidFill>
                  <a:schemeClr val="lt1"/>
                </a:solidFill>
                <a:latin typeface="Poppins"/>
                <a:ea typeface="Poppins"/>
                <a:cs typeface="Poppins"/>
                <a:sym typeface="Poppins"/>
              </a:defRPr>
            </a:lvl2pPr>
            <a:lvl3pPr lvl="2" algn="ctr" rtl="0">
              <a:lnSpc>
                <a:spcPct val="100000"/>
              </a:lnSpc>
              <a:spcBef>
                <a:spcPts val="0"/>
              </a:spcBef>
              <a:spcAft>
                <a:spcPts val="0"/>
              </a:spcAft>
              <a:buNone/>
              <a:defRPr sz="1600">
                <a:solidFill>
                  <a:schemeClr val="lt1"/>
                </a:solidFill>
                <a:latin typeface="Poppins"/>
                <a:ea typeface="Poppins"/>
                <a:cs typeface="Poppins"/>
                <a:sym typeface="Poppins"/>
              </a:defRPr>
            </a:lvl3pPr>
            <a:lvl4pPr lvl="3" algn="ctr" rtl="0">
              <a:lnSpc>
                <a:spcPct val="100000"/>
              </a:lnSpc>
              <a:spcBef>
                <a:spcPts val="0"/>
              </a:spcBef>
              <a:spcAft>
                <a:spcPts val="0"/>
              </a:spcAft>
              <a:buNone/>
              <a:defRPr sz="1600">
                <a:solidFill>
                  <a:schemeClr val="lt1"/>
                </a:solidFill>
                <a:latin typeface="Poppins"/>
                <a:ea typeface="Poppins"/>
                <a:cs typeface="Poppins"/>
                <a:sym typeface="Poppins"/>
              </a:defRPr>
            </a:lvl4pPr>
            <a:lvl5pPr lvl="4" algn="ctr" rtl="0">
              <a:lnSpc>
                <a:spcPct val="100000"/>
              </a:lnSpc>
              <a:spcBef>
                <a:spcPts val="0"/>
              </a:spcBef>
              <a:spcAft>
                <a:spcPts val="0"/>
              </a:spcAft>
              <a:buNone/>
              <a:defRPr sz="1600">
                <a:solidFill>
                  <a:schemeClr val="lt1"/>
                </a:solidFill>
                <a:latin typeface="Poppins"/>
                <a:ea typeface="Poppins"/>
                <a:cs typeface="Poppins"/>
                <a:sym typeface="Poppins"/>
              </a:defRPr>
            </a:lvl5pPr>
            <a:lvl6pPr lvl="5" algn="ctr" rtl="0">
              <a:lnSpc>
                <a:spcPct val="100000"/>
              </a:lnSpc>
              <a:spcBef>
                <a:spcPts val="0"/>
              </a:spcBef>
              <a:spcAft>
                <a:spcPts val="0"/>
              </a:spcAft>
              <a:buNone/>
              <a:defRPr sz="1600">
                <a:solidFill>
                  <a:schemeClr val="lt1"/>
                </a:solidFill>
                <a:latin typeface="Poppins"/>
                <a:ea typeface="Poppins"/>
                <a:cs typeface="Poppins"/>
                <a:sym typeface="Poppins"/>
              </a:defRPr>
            </a:lvl6pPr>
            <a:lvl7pPr lvl="6" algn="ctr" rtl="0">
              <a:lnSpc>
                <a:spcPct val="100000"/>
              </a:lnSpc>
              <a:spcBef>
                <a:spcPts val="0"/>
              </a:spcBef>
              <a:spcAft>
                <a:spcPts val="0"/>
              </a:spcAft>
              <a:buNone/>
              <a:defRPr sz="1600">
                <a:solidFill>
                  <a:schemeClr val="lt1"/>
                </a:solidFill>
                <a:latin typeface="Poppins"/>
                <a:ea typeface="Poppins"/>
                <a:cs typeface="Poppins"/>
                <a:sym typeface="Poppins"/>
              </a:defRPr>
            </a:lvl7pPr>
            <a:lvl8pPr lvl="7" algn="ctr" rtl="0">
              <a:lnSpc>
                <a:spcPct val="100000"/>
              </a:lnSpc>
              <a:spcBef>
                <a:spcPts val="0"/>
              </a:spcBef>
              <a:spcAft>
                <a:spcPts val="0"/>
              </a:spcAft>
              <a:buNone/>
              <a:defRPr sz="1600">
                <a:solidFill>
                  <a:schemeClr val="lt1"/>
                </a:solidFill>
                <a:latin typeface="Poppins"/>
                <a:ea typeface="Poppins"/>
                <a:cs typeface="Poppins"/>
                <a:sym typeface="Poppins"/>
              </a:defRPr>
            </a:lvl8pPr>
            <a:lvl9pPr lvl="8" algn="ctr" rtl="0">
              <a:lnSpc>
                <a:spcPct val="100000"/>
              </a:lnSpc>
              <a:spcBef>
                <a:spcPts val="0"/>
              </a:spcBef>
              <a:spcAft>
                <a:spcPts val="0"/>
              </a:spcAft>
              <a:buNone/>
              <a:defRPr sz="1600">
                <a:solidFill>
                  <a:schemeClr val="lt1"/>
                </a:solidFill>
                <a:latin typeface="Poppins"/>
                <a:ea typeface="Poppins"/>
                <a:cs typeface="Poppins"/>
                <a:sym typeface="Poppins"/>
              </a:defRPr>
            </a:lvl9pPr>
          </a:lstStyle>
          <a:p>
            <a:endParaRPr/>
          </a:p>
        </p:txBody>
      </p:sp>
      <p:sp>
        <p:nvSpPr>
          <p:cNvPr id="313" name="Google Shape;313;p50"/>
          <p:cNvSpPr txBox="1">
            <a:spLocks noGrp="1"/>
          </p:cNvSpPr>
          <p:nvPr>
            <p:ph type="subTitle" idx="5"/>
          </p:nvPr>
        </p:nvSpPr>
        <p:spPr>
          <a:xfrm>
            <a:off x="3930900" y="2655027"/>
            <a:ext cx="1281900" cy="288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4"/>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4"/>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4"/>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4"/>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4"/>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4"/>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4"/>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4"/>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4"/>
                </a:solidFill>
                <a:latin typeface="Poppins"/>
                <a:ea typeface="Poppins"/>
                <a:cs typeface="Poppins"/>
                <a:sym typeface="Poppins"/>
              </a:defRPr>
            </a:lvl9pPr>
          </a:lstStyle>
          <a:p>
            <a:endParaRPr/>
          </a:p>
        </p:txBody>
      </p:sp>
      <p:sp>
        <p:nvSpPr>
          <p:cNvPr id="314" name="Google Shape;314;p50"/>
          <p:cNvSpPr txBox="1">
            <a:spLocks noGrp="1"/>
          </p:cNvSpPr>
          <p:nvPr>
            <p:ph type="subTitle" idx="6"/>
          </p:nvPr>
        </p:nvSpPr>
        <p:spPr>
          <a:xfrm>
            <a:off x="4015650" y="1526325"/>
            <a:ext cx="1112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3200">
                <a:solidFill>
                  <a:schemeClr val="lt1"/>
                </a:solidFill>
                <a:latin typeface="Poppins"/>
                <a:ea typeface="Poppins"/>
                <a:cs typeface="Poppins"/>
                <a:sym typeface="Poppins"/>
              </a:defRPr>
            </a:lvl1pPr>
            <a:lvl2pPr lvl="1" algn="ctr" rtl="0">
              <a:lnSpc>
                <a:spcPct val="100000"/>
              </a:lnSpc>
              <a:spcBef>
                <a:spcPts val="0"/>
              </a:spcBef>
              <a:spcAft>
                <a:spcPts val="0"/>
              </a:spcAft>
              <a:buNone/>
              <a:defRPr sz="3200">
                <a:solidFill>
                  <a:schemeClr val="lt1"/>
                </a:solidFill>
                <a:latin typeface="Poppins"/>
                <a:ea typeface="Poppins"/>
                <a:cs typeface="Poppins"/>
                <a:sym typeface="Poppins"/>
              </a:defRPr>
            </a:lvl2pPr>
            <a:lvl3pPr lvl="2" algn="ctr" rtl="0">
              <a:lnSpc>
                <a:spcPct val="100000"/>
              </a:lnSpc>
              <a:spcBef>
                <a:spcPts val="0"/>
              </a:spcBef>
              <a:spcAft>
                <a:spcPts val="0"/>
              </a:spcAft>
              <a:buNone/>
              <a:defRPr sz="3200">
                <a:solidFill>
                  <a:schemeClr val="lt1"/>
                </a:solidFill>
                <a:latin typeface="Poppins"/>
                <a:ea typeface="Poppins"/>
                <a:cs typeface="Poppins"/>
                <a:sym typeface="Poppins"/>
              </a:defRPr>
            </a:lvl3pPr>
            <a:lvl4pPr lvl="3" algn="ctr" rtl="0">
              <a:lnSpc>
                <a:spcPct val="100000"/>
              </a:lnSpc>
              <a:spcBef>
                <a:spcPts val="0"/>
              </a:spcBef>
              <a:spcAft>
                <a:spcPts val="0"/>
              </a:spcAft>
              <a:buNone/>
              <a:defRPr sz="3200">
                <a:solidFill>
                  <a:schemeClr val="lt1"/>
                </a:solidFill>
                <a:latin typeface="Poppins"/>
                <a:ea typeface="Poppins"/>
                <a:cs typeface="Poppins"/>
                <a:sym typeface="Poppins"/>
              </a:defRPr>
            </a:lvl4pPr>
            <a:lvl5pPr lvl="4" algn="ctr" rtl="0">
              <a:lnSpc>
                <a:spcPct val="100000"/>
              </a:lnSpc>
              <a:spcBef>
                <a:spcPts val="0"/>
              </a:spcBef>
              <a:spcAft>
                <a:spcPts val="0"/>
              </a:spcAft>
              <a:buNone/>
              <a:defRPr sz="3200">
                <a:solidFill>
                  <a:schemeClr val="lt1"/>
                </a:solidFill>
                <a:latin typeface="Poppins"/>
                <a:ea typeface="Poppins"/>
                <a:cs typeface="Poppins"/>
                <a:sym typeface="Poppins"/>
              </a:defRPr>
            </a:lvl5pPr>
            <a:lvl6pPr lvl="5" algn="ctr" rtl="0">
              <a:lnSpc>
                <a:spcPct val="100000"/>
              </a:lnSpc>
              <a:spcBef>
                <a:spcPts val="0"/>
              </a:spcBef>
              <a:spcAft>
                <a:spcPts val="0"/>
              </a:spcAft>
              <a:buNone/>
              <a:defRPr sz="3200">
                <a:solidFill>
                  <a:schemeClr val="lt1"/>
                </a:solidFill>
                <a:latin typeface="Poppins"/>
                <a:ea typeface="Poppins"/>
                <a:cs typeface="Poppins"/>
                <a:sym typeface="Poppins"/>
              </a:defRPr>
            </a:lvl6pPr>
            <a:lvl7pPr lvl="6" algn="ctr" rtl="0">
              <a:lnSpc>
                <a:spcPct val="100000"/>
              </a:lnSpc>
              <a:spcBef>
                <a:spcPts val="0"/>
              </a:spcBef>
              <a:spcAft>
                <a:spcPts val="0"/>
              </a:spcAft>
              <a:buNone/>
              <a:defRPr sz="3200">
                <a:solidFill>
                  <a:schemeClr val="lt1"/>
                </a:solidFill>
                <a:latin typeface="Poppins"/>
                <a:ea typeface="Poppins"/>
                <a:cs typeface="Poppins"/>
                <a:sym typeface="Poppins"/>
              </a:defRPr>
            </a:lvl7pPr>
            <a:lvl8pPr lvl="7" algn="ctr" rtl="0">
              <a:lnSpc>
                <a:spcPct val="100000"/>
              </a:lnSpc>
              <a:spcBef>
                <a:spcPts val="0"/>
              </a:spcBef>
              <a:spcAft>
                <a:spcPts val="0"/>
              </a:spcAft>
              <a:buNone/>
              <a:defRPr sz="3200">
                <a:solidFill>
                  <a:schemeClr val="lt1"/>
                </a:solidFill>
                <a:latin typeface="Poppins"/>
                <a:ea typeface="Poppins"/>
                <a:cs typeface="Poppins"/>
                <a:sym typeface="Poppins"/>
              </a:defRPr>
            </a:lvl8pPr>
            <a:lvl9pPr lvl="8" algn="ctr" rtl="0">
              <a:lnSpc>
                <a:spcPct val="100000"/>
              </a:lnSpc>
              <a:spcBef>
                <a:spcPts val="0"/>
              </a:spcBef>
              <a:spcAft>
                <a:spcPts val="0"/>
              </a:spcAft>
              <a:buNone/>
              <a:defRPr sz="3200">
                <a:solidFill>
                  <a:schemeClr val="lt1"/>
                </a:solidFill>
                <a:latin typeface="Poppins"/>
                <a:ea typeface="Poppins"/>
                <a:cs typeface="Poppins"/>
                <a:sym typeface="Poppins"/>
              </a:defRPr>
            </a:lvl9pPr>
          </a:lstStyle>
          <a:p>
            <a:endParaRPr/>
          </a:p>
        </p:txBody>
      </p:sp>
      <p:sp>
        <p:nvSpPr>
          <p:cNvPr id="315" name="Google Shape;315;p50"/>
          <p:cNvSpPr txBox="1">
            <a:spLocks noGrp="1"/>
          </p:cNvSpPr>
          <p:nvPr>
            <p:ph type="subTitle" idx="7"/>
          </p:nvPr>
        </p:nvSpPr>
        <p:spPr>
          <a:xfrm>
            <a:off x="5943500" y="3122000"/>
            <a:ext cx="2120700" cy="148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None/>
              <a:defRPr sz="1600">
                <a:solidFill>
                  <a:schemeClr val="lt1"/>
                </a:solidFill>
                <a:latin typeface="Poppins"/>
                <a:ea typeface="Poppins"/>
                <a:cs typeface="Poppins"/>
                <a:sym typeface="Poppins"/>
              </a:defRPr>
            </a:lvl2pPr>
            <a:lvl3pPr lvl="2" algn="ctr" rtl="0">
              <a:lnSpc>
                <a:spcPct val="100000"/>
              </a:lnSpc>
              <a:spcBef>
                <a:spcPts val="0"/>
              </a:spcBef>
              <a:spcAft>
                <a:spcPts val="0"/>
              </a:spcAft>
              <a:buNone/>
              <a:defRPr sz="1600">
                <a:solidFill>
                  <a:schemeClr val="lt1"/>
                </a:solidFill>
                <a:latin typeface="Poppins"/>
                <a:ea typeface="Poppins"/>
                <a:cs typeface="Poppins"/>
                <a:sym typeface="Poppins"/>
              </a:defRPr>
            </a:lvl3pPr>
            <a:lvl4pPr lvl="3" algn="ctr" rtl="0">
              <a:lnSpc>
                <a:spcPct val="100000"/>
              </a:lnSpc>
              <a:spcBef>
                <a:spcPts val="0"/>
              </a:spcBef>
              <a:spcAft>
                <a:spcPts val="0"/>
              </a:spcAft>
              <a:buNone/>
              <a:defRPr sz="1600">
                <a:solidFill>
                  <a:schemeClr val="lt1"/>
                </a:solidFill>
                <a:latin typeface="Poppins"/>
                <a:ea typeface="Poppins"/>
                <a:cs typeface="Poppins"/>
                <a:sym typeface="Poppins"/>
              </a:defRPr>
            </a:lvl4pPr>
            <a:lvl5pPr lvl="4" algn="ctr" rtl="0">
              <a:lnSpc>
                <a:spcPct val="100000"/>
              </a:lnSpc>
              <a:spcBef>
                <a:spcPts val="0"/>
              </a:spcBef>
              <a:spcAft>
                <a:spcPts val="0"/>
              </a:spcAft>
              <a:buNone/>
              <a:defRPr sz="1600">
                <a:solidFill>
                  <a:schemeClr val="lt1"/>
                </a:solidFill>
                <a:latin typeface="Poppins"/>
                <a:ea typeface="Poppins"/>
                <a:cs typeface="Poppins"/>
                <a:sym typeface="Poppins"/>
              </a:defRPr>
            </a:lvl5pPr>
            <a:lvl6pPr lvl="5" algn="ctr" rtl="0">
              <a:lnSpc>
                <a:spcPct val="100000"/>
              </a:lnSpc>
              <a:spcBef>
                <a:spcPts val="0"/>
              </a:spcBef>
              <a:spcAft>
                <a:spcPts val="0"/>
              </a:spcAft>
              <a:buNone/>
              <a:defRPr sz="1600">
                <a:solidFill>
                  <a:schemeClr val="lt1"/>
                </a:solidFill>
                <a:latin typeface="Poppins"/>
                <a:ea typeface="Poppins"/>
                <a:cs typeface="Poppins"/>
                <a:sym typeface="Poppins"/>
              </a:defRPr>
            </a:lvl6pPr>
            <a:lvl7pPr lvl="6" algn="ctr" rtl="0">
              <a:lnSpc>
                <a:spcPct val="100000"/>
              </a:lnSpc>
              <a:spcBef>
                <a:spcPts val="0"/>
              </a:spcBef>
              <a:spcAft>
                <a:spcPts val="0"/>
              </a:spcAft>
              <a:buNone/>
              <a:defRPr sz="1600">
                <a:solidFill>
                  <a:schemeClr val="lt1"/>
                </a:solidFill>
                <a:latin typeface="Poppins"/>
                <a:ea typeface="Poppins"/>
                <a:cs typeface="Poppins"/>
                <a:sym typeface="Poppins"/>
              </a:defRPr>
            </a:lvl7pPr>
            <a:lvl8pPr lvl="7" algn="ctr" rtl="0">
              <a:lnSpc>
                <a:spcPct val="100000"/>
              </a:lnSpc>
              <a:spcBef>
                <a:spcPts val="0"/>
              </a:spcBef>
              <a:spcAft>
                <a:spcPts val="0"/>
              </a:spcAft>
              <a:buNone/>
              <a:defRPr sz="1600">
                <a:solidFill>
                  <a:schemeClr val="lt1"/>
                </a:solidFill>
                <a:latin typeface="Poppins"/>
                <a:ea typeface="Poppins"/>
                <a:cs typeface="Poppins"/>
                <a:sym typeface="Poppins"/>
              </a:defRPr>
            </a:lvl8pPr>
            <a:lvl9pPr lvl="8" algn="ctr" rtl="0">
              <a:lnSpc>
                <a:spcPct val="100000"/>
              </a:lnSpc>
              <a:spcBef>
                <a:spcPts val="0"/>
              </a:spcBef>
              <a:spcAft>
                <a:spcPts val="0"/>
              </a:spcAft>
              <a:buNone/>
              <a:defRPr sz="1600">
                <a:solidFill>
                  <a:schemeClr val="lt1"/>
                </a:solidFill>
                <a:latin typeface="Poppins"/>
                <a:ea typeface="Poppins"/>
                <a:cs typeface="Poppins"/>
                <a:sym typeface="Poppins"/>
              </a:defRPr>
            </a:lvl9pPr>
          </a:lstStyle>
          <a:p>
            <a:endParaRPr/>
          </a:p>
        </p:txBody>
      </p:sp>
      <p:sp>
        <p:nvSpPr>
          <p:cNvPr id="316" name="Google Shape;316;p50"/>
          <p:cNvSpPr txBox="1">
            <a:spLocks noGrp="1"/>
          </p:cNvSpPr>
          <p:nvPr>
            <p:ph type="subTitle" idx="8"/>
          </p:nvPr>
        </p:nvSpPr>
        <p:spPr>
          <a:xfrm>
            <a:off x="6362750" y="2655027"/>
            <a:ext cx="1281900" cy="288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accent2"/>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2"/>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2"/>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2"/>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2"/>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2"/>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2"/>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2"/>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2"/>
                </a:solidFill>
                <a:latin typeface="Poppins"/>
                <a:ea typeface="Poppins"/>
                <a:cs typeface="Poppins"/>
                <a:sym typeface="Poppins"/>
              </a:defRPr>
            </a:lvl9pPr>
          </a:lstStyle>
          <a:p>
            <a:endParaRPr/>
          </a:p>
        </p:txBody>
      </p:sp>
      <p:sp>
        <p:nvSpPr>
          <p:cNvPr id="317" name="Google Shape;317;p50"/>
          <p:cNvSpPr txBox="1">
            <a:spLocks noGrp="1"/>
          </p:cNvSpPr>
          <p:nvPr>
            <p:ph type="subTitle" idx="9"/>
          </p:nvPr>
        </p:nvSpPr>
        <p:spPr>
          <a:xfrm>
            <a:off x="6447500" y="1526325"/>
            <a:ext cx="11127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None/>
              <a:defRPr sz="3200">
                <a:solidFill>
                  <a:schemeClr val="lt1"/>
                </a:solidFill>
                <a:latin typeface="Poppins"/>
                <a:ea typeface="Poppins"/>
                <a:cs typeface="Poppins"/>
                <a:sym typeface="Poppins"/>
              </a:defRPr>
            </a:lvl1pPr>
            <a:lvl2pPr lvl="1" algn="ctr" rtl="0">
              <a:lnSpc>
                <a:spcPct val="100000"/>
              </a:lnSpc>
              <a:spcBef>
                <a:spcPts val="0"/>
              </a:spcBef>
              <a:spcAft>
                <a:spcPts val="0"/>
              </a:spcAft>
              <a:buNone/>
              <a:defRPr sz="3200">
                <a:solidFill>
                  <a:schemeClr val="lt1"/>
                </a:solidFill>
                <a:latin typeface="Poppins"/>
                <a:ea typeface="Poppins"/>
                <a:cs typeface="Poppins"/>
                <a:sym typeface="Poppins"/>
              </a:defRPr>
            </a:lvl2pPr>
            <a:lvl3pPr lvl="2" algn="ctr" rtl="0">
              <a:lnSpc>
                <a:spcPct val="100000"/>
              </a:lnSpc>
              <a:spcBef>
                <a:spcPts val="0"/>
              </a:spcBef>
              <a:spcAft>
                <a:spcPts val="0"/>
              </a:spcAft>
              <a:buNone/>
              <a:defRPr sz="3200">
                <a:solidFill>
                  <a:schemeClr val="lt1"/>
                </a:solidFill>
                <a:latin typeface="Poppins"/>
                <a:ea typeface="Poppins"/>
                <a:cs typeface="Poppins"/>
                <a:sym typeface="Poppins"/>
              </a:defRPr>
            </a:lvl3pPr>
            <a:lvl4pPr lvl="3" algn="ctr" rtl="0">
              <a:lnSpc>
                <a:spcPct val="100000"/>
              </a:lnSpc>
              <a:spcBef>
                <a:spcPts val="0"/>
              </a:spcBef>
              <a:spcAft>
                <a:spcPts val="0"/>
              </a:spcAft>
              <a:buNone/>
              <a:defRPr sz="3200">
                <a:solidFill>
                  <a:schemeClr val="lt1"/>
                </a:solidFill>
                <a:latin typeface="Poppins"/>
                <a:ea typeface="Poppins"/>
                <a:cs typeface="Poppins"/>
                <a:sym typeface="Poppins"/>
              </a:defRPr>
            </a:lvl4pPr>
            <a:lvl5pPr lvl="4" algn="ctr" rtl="0">
              <a:lnSpc>
                <a:spcPct val="100000"/>
              </a:lnSpc>
              <a:spcBef>
                <a:spcPts val="0"/>
              </a:spcBef>
              <a:spcAft>
                <a:spcPts val="0"/>
              </a:spcAft>
              <a:buNone/>
              <a:defRPr sz="3200">
                <a:solidFill>
                  <a:schemeClr val="lt1"/>
                </a:solidFill>
                <a:latin typeface="Poppins"/>
                <a:ea typeface="Poppins"/>
                <a:cs typeface="Poppins"/>
                <a:sym typeface="Poppins"/>
              </a:defRPr>
            </a:lvl5pPr>
            <a:lvl6pPr lvl="5" algn="ctr" rtl="0">
              <a:lnSpc>
                <a:spcPct val="100000"/>
              </a:lnSpc>
              <a:spcBef>
                <a:spcPts val="0"/>
              </a:spcBef>
              <a:spcAft>
                <a:spcPts val="0"/>
              </a:spcAft>
              <a:buNone/>
              <a:defRPr sz="3200">
                <a:solidFill>
                  <a:schemeClr val="lt1"/>
                </a:solidFill>
                <a:latin typeface="Poppins"/>
                <a:ea typeface="Poppins"/>
                <a:cs typeface="Poppins"/>
                <a:sym typeface="Poppins"/>
              </a:defRPr>
            </a:lvl6pPr>
            <a:lvl7pPr lvl="6" algn="ctr" rtl="0">
              <a:lnSpc>
                <a:spcPct val="100000"/>
              </a:lnSpc>
              <a:spcBef>
                <a:spcPts val="0"/>
              </a:spcBef>
              <a:spcAft>
                <a:spcPts val="0"/>
              </a:spcAft>
              <a:buNone/>
              <a:defRPr sz="3200">
                <a:solidFill>
                  <a:schemeClr val="lt1"/>
                </a:solidFill>
                <a:latin typeface="Poppins"/>
                <a:ea typeface="Poppins"/>
                <a:cs typeface="Poppins"/>
                <a:sym typeface="Poppins"/>
              </a:defRPr>
            </a:lvl7pPr>
            <a:lvl8pPr lvl="7" algn="ctr" rtl="0">
              <a:lnSpc>
                <a:spcPct val="100000"/>
              </a:lnSpc>
              <a:spcBef>
                <a:spcPts val="0"/>
              </a:spcBef>
              <a:spcAft>
                <a:spcPts val="0"/>
              </a:spcAft>
              <a:buNone/>
              <a:defRPr sz="3200">
                <a:solidFill>
                  <a:schemeClr val="lt1"/>
                </a:solidFill>
                <a:latin typeface="Poppins"/>
                <a:ea typeface="Poppins"/>
                <a:cs typeface="Poppins"/>
                <a:sym typeface="Poppins"/>
              </a:defRPr>
            </a:lvl8pPr>
            <a:lvl9pPr lvl="8" algn="ctr" rtl="0">
              <a:lnSpc>
                <a:spcPct val="100000"/>
              </a:lnSpc>
              <a:spcBef>
                <a:spcPts val="0"/>
              </a:spcBef>
              <a:spcAft>
                <a:spcPts val="0"/>
              </a:spcAft>
              <a:buNone/>
              <a:defRPr sz="3200">
                <a:solidFill>
                  <a:schemeClr val="lt1"/>
                </a:solidFill>
                <a:latin typeface="Poppins"/>
                <a:ea typeface="Poppins"/>
                <a:cs typeface="Poppins"/>
                <a:sym typeface="Poppins"/>
              </a:defRPr>
            </a:lvl9pPr>
          </a:lstStyle>
          <a:p>
            <a:endParaRPr/>
          </a:p>
        </p:txBody>
      </p:sp>
      <p:sp>
        <p:nvSpPr>
          <p:cNvPr id="318" name="Google Shape;318;p50"/>
          <p:cNvSpPr/>
          <p:nvPr/>
        </p:nvSpPr>
        <p:spPr>
          <a:xfrm rot="-5399092" flipH="1">
            <a:off x="-1750428" y="-1340168"/>
            <a:ext cx="2271600" cy="2270700"/>
          </a:xfrm>
          <a:prstGeom prst="ellipse">
            <a:avLst/>
          </a:prstGeom>
          <a:gradFill>
            <a:gsLst>
              <a:gs pos="0">
                <a:srgbClr val="993D98"/>
              </a:gs>
              <a:gs pos="64000">
                <a:srgbClr val="B23776"/>
              </a:gs>
              <a:gs pos="100000">
                <a:srgbClr val="E83043"/>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0"/>
          <p:cNvSpPr/>
          <p:nvPr/>
        </p:nvSpPr>
        <p:spPr>
          <a:xfrm rot="-5399092" flipH="1">
            <a:off x="7480797" y="4836232"/>
            <a:ext cx="2271600" cy="2270700"/>
          </a:xfrm>
          <a:prstGeom prst="ellipse">
            <a:avLst/>
          </a:prstGeom>
          <a:gradFill>
            <a:gsLst>
              <a:gs pos="0">
                <a:srgbClr val="F32E34"/>
              </a:gs>
              <a:gs pos="25000">
                <a:srgbClr val="F32E34"/>
              </a:gs>
              <a:gs pos="63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1402225" y="1400100"/>
            <a:ext cx="6102900" cy="2993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Livvic"/>
              <a:buAutoNum type="arabicPeriod"/>
              <a:defRPr sz="1600"/>
            </a:lvl1pPr>
            <a:lvl2pPr marL="914400" lvl="1" indent="-304800" rtl="0">
              <a:lnSpc>
                <a:spcPct val="100000"/>
              </a:lnSpc>
              <a:spcBef>
                <a:spcPts val="0"/>
              </a:spcBef>
              <a:spcAft>
                <a:spcPts val="0"/>
              </a:spcAft>
              <a:buClr>
                <a:srgbClr val="434343"/>
              </a:buClr>
              <a:buSzPts val="1200"/>
              <a:buFont typeface="Roboto Condensed Light"/>
              <a:buAutoNum type="alphaLcPeriod"/>
              <a:defRPr sz="1200">
                <a:latin typeface="Poppins"/>
                <a:ea typeface="Poppins"/>
                <a:cs typeface="Poppins"/>
                <a:sym typeface="Poppins"/>
              </a:defRPr>
            </a:lvl2pPr>
            <a:lvl3pPr marL="1371600" lvl="2" indent="-3048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3pPr>
            <a:lvl4pPr marL="1828800" lvl="3" indent="-3048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AutoNum type="romanLcPeriod"/>
              <a:defRPr sz="1200">
                <a:latin typeface="Poppins"/>
                <a:ea typeface="Poppins"/>
                <a:cs typeface="Poppins"/>
                <a:sym typeface="Poppins"/>
              </a:defRPr>
            </a:lvl9pPr>
          </a:lstStyle>
          <a:p>
            <a:endParaRPr/>
          </a:p>
        </p:txBody>
      </p:sp>
      <p:sp>
        <p:nvSpPr>
          <p:cNvPr id="38" name="Google Shape;38;p7"/>
          <p:cNvSpPr/>
          <p:nvPr/>
        </p:nvSpPr>
        <p:spPr>
          <a:xfrm>
            <a:off x="-881125" y="-808200"/>
            <a:ext cx="2036100" cy="2078400"/>
          </a:xfrm>
          <a:prstGeom prst="ellipse">
            <a:avLst/>
          </a:prstGeom>
          <a:gradFill>
            <a:gsLst>
              <a:gs pos="0">
                <a:srgbClr val="F32E34"/>
              </a:gs>
              <a:gs pos="85000">
                <a:srgbClr val="993D98"/>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7337700" y="3165677"/>
            <a:ext cx="2343300" cy="2346000"/>
          </a:xfrm>
          <a:prstGeom prst="ellipse">
            <a:avLst/>
          </a:prstGeom>
          <a:gradFill>
            <a:gsLst>
              <a:gs pos="0">
                <a:srgbClr val="993D98"/>
              </a:gs>
              <a:gs pos="0">
                <a:srgbClr val="B23776"/>
              </a:gs>
              <a:gs pos="0">
                <a:srgbClr val="C93561"/>
              </a:gs>
              <a:gs pos="65000">
                <a:srgbClr val="F32E34"/>
              </a:gs>
              <a:gs pos="79000">
                <a:srgbClr val="F35941"/>
              </a:gs>
              <a:gs pos="100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726775"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Font typeface="Montserrat SemiBold"/>
              <a:buNone/>
              <a:defRPr sz="2400" b="1">
                <a:solidFill>
                  <a:schemeClr val="accent1"/>
                </a:solidFill>
              </a:defRPr>
            </a:lvl1pPr>
            <a:lvl2pPr lvl="1"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2">
  <p:cSld name="CUSTOM_19">
    <p:spTree>
      <p:nvGrpSpPr>
        <p:cNvPr id="1" name="Shape 74"/>
        <p:cNvGrpSpPr/>
        <p:nvPr/>
      </p:nvGrpSpPr>
      <p:grpSpPr>
        <a:xfrm>
          <a:off x="0" y="0"/>
          <a:ext cx="0" cy="0"/>
          <a:chOff x="0" y="0"/>
          <a:chExt cx="0" cy="0"/>
        </a:xfrm>
      </p:grpSpPr>
      <p:sp>
        <p:nvSpPr>
          <p:cNvPr id="75" name="Google Shape;75;p14"/>
          <p:cNvSpPr txBox="1">
            <a:spLocks noGrp="1"/>
          </p:cNvSpPr>
          <p:nvPr>
            <p:ph type="subTitle" idx="1"/>
          </p:nvPr>
        </p:nvSpPr>
        <p:spPr>
          <a:xfrm>
            <a:off x="4784325" y="601830"/>
            <a:ext cx="1446000" cy="2460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800" b="1">
                <a:solidFill>
                  <a:schemeClr val="accent6"/>
                </a:solidFill>
                <a:latin typeface="Poppins"/>
                <a:ea typeface="Poppins"/>
                <a:cs typeface="Poppins"/>
                <a:sym typeface="Poppins"/>
              </a:defRPr>
            </a:lvl1pPr>
            <a:lvl2pPr lvl="1" rtl="0">
              <a:lnSpc>
                <a:spcPct val="115000"/>
              </a:lnSpc>
              <a:spcBef>
                <a:spcPts val="1600"/>
              </a:spcBef>
              <a:spcAft>
                <a:spcPts val="0"/>
              </a:spcAft>
              <a:buNone/>
              <a:defRPr sz="1800" b="1">
                <a:solidFill>
                  <a:schemeClr val="accent6"/>
                </a:solidFill>
                <a:latin typeface="Poppins"/>
                <a:ea typeface="Poppins"/>
                <a:cs typeface="Poppins"/>
                <a:sym typeface="Poppins"/>
              </a:defRPr>
            </a:lvl2pPr>
            <a:lvl3pPr lvl="2" rtl="0">
              <a:lnSpc>
                <a:spcPct val="115000"/>
              </a:lnSpc>
              <a:spcBef>
                <a:spcPts val="1600"/>
              </a:spcBef>
              <a:spcAft>
                <a:spcPts val="0"/>
              </a:spcAft>
              <a:buNone/>
              <a:defRPr sz="1800" b="1">
                <a:solidFill>
                  <a:schemeClr val="accent6"/>
                </a:solidFill>
                <a:latin typeface="Poppins"/>
                <a:ea typeface="Poppins"/>
                <a:cs typeface="Poppins"/>
                <a:sym typeface="Poppins"/>
              </a:defRPr>
            </a:lvl3pPr>
            <a:lvl4pPr lvl="3" rtl="0">
              <a:lnSpc>
                <a:spcPct val="115000"/>
              </a:lnSpc>
              <a:spcBef>
                <a:spcPts val="1600"/>
              </a:spcBef>
              <a:spcAft>
                <a:spcPts val="0"/>
              </a:spcAft>
              <a:buNone/>
              <a:defRPr sz="1800" b="1">
                <a:solidFill>
                  <a:schemeClr val="accent6"/>
                </a:solidFill>
                <a:latin typeface="Poppins"/>
                <a:ea typeface="Poppins"/>
                <a:cs typeface="Poppins"/>
                <a:sym typeface="Poppins"/>
              </a:defRPr>
            </a:lvl4pPr>
            <a:lvl5pPr lvl="4" rtl="0">
              <a:lnSpc>
                <a:spcPct val="115000"/>
              </a:lnSpc>
              <a:spcBef>
                <a:spcPts val="1600"/>
              </a:spcBef>
              <a:spcAft>
                <a:spcPts val="0"/>
              </a:spcAft>
              <a:buNone/>
              <a:defRPr sz="1800" b="1">
                <a:solidFill>
                  <a:schemeClr val="accent6"/>
                </a:solidFill>
                <a:latin typeface="Poppins"/>
                <a:ea typeface="Poppins"/>
                <a:cs typeface="Poppins"/>
                <a:sym typeface="Poppins"/>
              </a:defRPr>
            </a:lvl5pPr>
            <a:lvl6pPr lvl="5" rtl="0">
              <a:lnSpc>
                <a:spcPct val="115000"/>
              </a:lnSpc>
              <a:spcBef>
                <a:spcPts val="1600"/>
              </a:spcBef>
              <a:spcAft>
                <a:spcPts val="0"/>
              </a:spcAft>
              <a:buNone/>
              <a:defRPr sz="1800" b="1">
                <a:solidFill>
                  <a:schemeClr val="accent6"/>
                </a:solidFill>
                <a:latin typeface="Poppins"/>
                <a:ea typeface="Poppins"/>
                <a:cs typeface="Poppins"/>
                <a:sym typeface="Poppins"/>
              </a:defRPr>
            </a:lvl6pPr>
            <a:lvl7pPr lvl="6" rtl="0">
              <a:lnSpc>
                <a:spcPct val="115000"/>
              </a:lnSpc>
              <a:spcBef>
                <a:spcPts val="1600"/>
              </a:spcBef>
              <a:spcAft>
                <a:spcPts val="0"/>
              </a:spcAft>
              <a:buNone/>
              <a:defRPr sz="1800" b="1">
                <a:solidFill>
                  <a:schemeClr val="accent6"/>
                </a:solidFill>
                <a:latin typeface="Poppins"/>
                <a:ea typeface="Poppins"/>
                <a:cs typeface="Poppins"/>
                <a:sym typeface="Poppins"/>
              </a:defRPr>
            </a:lvl7pPr>
            <a:lvl8pPr lvl="7" rtl="0">
              <a:lnSpc>
                <a:spcPct val="115000"/>
              </a:lnSpc>
              <a:spcBef>
                <a:spcPts val="1600"/>
              </a:spcBef>
              <a:spcAft>
                <a:spcPts val="0"/>
              </a:spcAft>
              <a:buNone/>
              <a:defRPr sz="1800" b="1">
                <a:solidFill>
                  <a:schemeClr val="accent6"/>
                </a:solidFill>
                <a:latin typeface="Poppins"/>
                <a:ea typeface="Poppins"/>
                <a:cs typeface="Poppins"/>
                <a:sym typeface="Poppins"/>
              </a:defRPr>
            </a:lvl8pPr>
            <a:lvl9pPr lvl="8" rtl="0">
              <a:lnSpc>
                <a:spcPct val="115000"/>
              </a:lnSpc>
              <a:spcBef>
                <a:spcPts val="1600"/>
              </a:spcBef>
              <a:spcAft>
                <a:spcPts val="1600"/>
              </a:spcAft>
              <a:buNone/>
              <a:defRPr sz="1800" b="1">
                <a:solidFill>
                  <a:schemeClr val="accent6"/>
                </a:solidFill>
                <a:latin typeface="Poppins"/>
                <a:ea typeface="Poppins"/>
                <a:cs typeface="Poppins"/>
                <a:sym typeface="Poppins"/>
              </a:defRPr>
            </a:lvl9pPr>
          </a:lstStyle>
          <a:p>
            <a:endParaRPr/>
          </a:p>
        </p:txBody>
      </p:sp>
      <p:sp>
        <p:nvSpPr>
          <p:cNvPr id="76" name="Google Shape;76;p14"/>
          <p:cNvSpPr txBox="1">
            <a:spLocks noGrp="1"/>
          </p:cNvSpPr>
          <p:nvPr>
            <p:ph type="title" hasCustomPrompt="1"/>
          </p:nvPr>
        </p:nvSpPr>
        <p:spPr>
          <a:xfrm>
            <a:off x="4479225" y="546955"/>
            <a:ext cx="3051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a:solidFill>
                  <a:schemeClr val="accent6"/>
                </a:solidFill>
                <a:latin typeface="Poppins"/>
                <a:ea typeface="Poppins"/>
                <a:cs typeface="Poppins"/>
                <a:sym typeface="Poppins"/>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77" name="Google Shape;77;p14"/>
          <p:cNvSpPr txBox="1">
            <a:spLocks noGrp="1"/>
          </p:cNvSpPr>
          <p:nvPr>
            <p:ph type="subTitle" idx="2"/>
          </p:nvPr>
        </p:nvSpPr>
        <p:spPr>
          <a:xfrm>
            <a:off x="4782825" y="950455"/>
            <a:ext cx="3066900" cy="5613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600">
                <a:solidFill>
                  <a:schemeClr val="dk2"/>
                </a:solidFill>
                <a:latin typeface="Poppins"/>
                <a:ea typeface="Poppins"/>
                <a:cs typeface="Poppins"/>
                <a:sym typeface="Poppins"/>
              </a:defRPr>
            </a:lvl1pPr>
            <a:lvl2pPr lvl="1" rtl="0">
              <a:lnSpc>
                <a:spcPct val="115000"/>
              </a:lnSpc>
              <a:spcBef>
                <a:spcPts val="1600"/>
              </a:spcBef>
              <a:spcAft>
                <a:spcPts val="0"/>
              </a:spcAft>
              <a:buNone/>
              <a:defRPr sz="1600">
                <a:solidFill>
                  <a:schemeClr val="dk2"/>
                </a:solidFill>
                <a:latin typeface="Poppins"/>
                <a:ea typeface="Poppins"/>
                <a:cs typeface="Poppins"/>
                <a:sym typeface="Poppins"/>
              </a:defRPr>
            </a:lvl2pPr>
            <a:lvl3pPr lvl="2" rtl="0">
              <a:lnSpc>
                <a:spcPct val="115000"/>
              </a:lnSpc>
              <a:spcBef>
                <a:spcPts val="1600"/>
              </a:spcBef>
              <a:spcAft>
                <a:spcPts val="0"/>
              </a:spcAft>
              <a:buNone/>
              <a:defRPr sz="1600">
                <a:solidFill>
                  <a:schemeClr val="dk2"/>
                </a:solidFill>
                <a:latin typeface="Poppins"/>
                <a:ea typeface="Poppins"/>
                <a:cs typeface="Poppins"/>
                <a:sym typeface="Poppins"/>
              </a:defRPr>
            </a:lvl3pPr>
            <a:lvl4pPr lvl="3" rtl="0">
              <a:lnSpc>
                <a:spcPct val="115000"/>
              </a:lnSpc>
              <a:spcBef>
                <a:spcPts val="1600"/>
              </a:spcBef>
              <a:spcAft>
                <a:spcPts val="0"/>
              </a:spcAft>
              <a:buNone/>
              <a:defRPr sz="1600">
                <a:solidFill>
                  <a:schemeClr val="dk2"/>
                </a:solidFill>
                <a:latin typeface="Poppins"/>
                <a:ea typeface="Poppins"/>
                <a:cs typeface="Poppins"/>
                <a:sym typeface="Poppins"/>
              </a:defRPr>
            </a:lvl4pPr>
            <a:lvl5pPr lvl="4" rtl="0">
              <a:lnSpc>
                <a:spcPct val="115000"/>
              </a:lnSpc>
              <a:spcBef>
                <a:spcPts val="1600"/>
              </a:spcBef>
              <a:spcAft>
                <a:spcPts val="0"/>
              </a:spcAft>
              <a:buNone/>
              <a:defRPr sz="1600">
                <a:solidFill>
                  <a:schemeClr val="dk2"/>
                </a:solidFill>
                <a:latin typeface="Poppins"/>
                <a:ea typeface="Poppins"/>
                <a:cs typeface="Poppins"/>
                <a:sym typeface="Poppins"/>
              </a:defRPr>
            </a:lvl5pPr>
            <a:lvl6pPr lvl="5" rtl="0">
              <a:lnSpc>
                <a:spcPct val="115000"/>
              </a:lnSpc>
              <a:spcBef>
                <a:spcPts val="1600"/>
              </a:spcBef>
              <a:spcAft>
                <a:spcPts val="0"/>
              </a:spcAft>
              <a:buNone/>
              <a:defRPr sz="1600">
                <a:solidFill>
                  <a:schemeClr val="dk2"/>
                </a:solidFill>
                <a:latin typeface="Poppins"/>
                <a:ea typeface="Poppins"/>
                <a:cs typeface="Poppins"/>
                <a:sym typeface="Poppins"/>
              </a:defRPr>
            </a:lvl6pPr>
            <a:lvl7pPr lvl="6" rtl="0">
              <a:lnSpc>
                <a:spcPct val="115000"/>
              </a:lnSpc>
              <a:spcBef>
                <a:spcPts val="1600"/>
              </a:spcBef>
              <a:spcAft>
                <a:spcPts val="0"/>
              </a:spcAft>
              <a:buNone/>
              <a:defRPr sz="1600">
                <a:solidFill>
                  <a:schemeClr val="dk2"/>
                </a:solidFill>
                <a:latin typeface="Poppins"/>
                <a:ea typeface="Poppins"/>
                <a:cs typeface="Poppins"/>
                <a:sym typeface="Poppins"/>
              </a:defRPr>
            </a:lvl7pPr>
            <a:lvl8pPr lvl="7" rtl="0">
              <a:lnSpc>
                <a:spcPct val="115000"/>
              </a:lnSpc>
              <a:spcBef>
                <a:spcPts val="1600"/>
              </a:spcBef>
              <a:spcAft>
                <a:spcPts val="0"/>
              </a:spcAft>
              <a:buNone/>
              <a:defRPr sz="1600">
                <a:solidFill>
                  <a:schemeClr val="dk2"/>
                </a:solidFill>
                <a:latin typeface="Poppins"/>
                <a:ea typeface="Poppins"/>
                <a:cs typeface="Poppins"/>
                <a:sym typeface="Poppins"/>
              </a:defRPr>
            </a:lvl8pPr>
            <a:lvl9pPr lvl="8" rtl="0">
              <a:lnSpc>
                <a:spcPct val="115000"/>
              </a:lnSpc>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78" name="Google Shape;78;p14"/>
          <p:cNvSpPr txBox="1">
            <a:spLocks noGrp="1"/>
          </p:cNvSpPr>
          <p:nvPr>
            <p:ph type="title" idx="3"/>
          </p:nvPr>
        </p:nvSpPr>
        <p:spPr>
          <a:xfrm>
            <a:off x="1290100" y="2007888"/>
            <a:ext cx="2412600" cy="11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Font typeface="Montserrat SemiBold"/>
              <a:buNone/>
              <a:defRPr sz="3400" b="1">
                <a:solidFill>
                  <a:schemeClr val="accent1"/>
                </a:solidFill>
              </a:defRPr>
            </a:lvl1pPr>
            <a:lvl2pPr lvl="1"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a:endParaRPr/>
          </a:p>
        </p:txBody>
      </p:sp>
      <p:sp>
        <p:nvSpPr>
          <p:cNvPr id="79" name="Google Shape;79;p14"/>
          <p:cNvSpPr txBox="1">
            <a:spLocks noGrp="1"/>
          </p:cNvSpPr>
          <p:nvPr>
            <p:ph type="subTitle" idx="4"/>
          </p:nvPr>
        </p:nvSpPr>
        <p:spPr>
          <a:xfrm>
            <a:off x="4784325" y="1630042"/>
            <a:ext cx="1446000" cy="2460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800" b="1">
                <a:solidFill>
                  <a:schemeClr val="accent4"/>
                </a:solidFill>
                <a:latin typeface="Poppins"/>
                <a:ea typeface="Poppins"/>
                <a:cs typeface="Poppins"/>
                <a:sym typeface="Poppins"/>
              </a:defRPr>
            </a:lvl1pPr>
            <a:lvl2pPr lvl="1" rtl="0">
              <a:lnSpc>
                <a:spcPct val="115000"/>
              </a:lnSpc>
              <a:spcBef>
                <a:spcPts val="1600"/>
              </a:spcBef>
              <a:spcAft>
                <a:spcPts val="0"/>
              </a:spcAft>
              <a:buNone/>
              <a:defRPr sz="1800" b="1">
                <a:solidFill>
                  <a:schemeClr val="accent4"/>
                </a:solidFill>
                <a:latin typeface="Poppins"/>
                <a:ea typeface="Poppins"/>
                <a:cs typeface="Poppins"/>
                <a:sym typeface="Poppins"/>
              </a:defRPr>
            </a:lvl2pPr>
            <a:lvl3pPr lvl="2" rtl="0">
              <a:lnSpc>
                <a:spcPct val="115000"/>
              </a:lnSpc>
              <a:spcBef>
                <a:spcPts val="1600"/>
              </a:spcBef>
              <a:spcAft>
                <a:spcPts val="0"/>
              </a:spcAft>
              <a:buNone/>
              <a:defRPr sz="1800" b="1">
                <a:solidFill>
                  <a:schemeClr val="accent4"/>
                </a:solidFill>
                <a:latin typeface="Poppins"/>
                <a:ea typeface="Poppins"/>
                <a:cs typeface="Poppins"/>
                <a:sym typeface="Poppins"/>
              </a:defRPr>
            </a:lvl3pPr>
            <a:lvl4pPr lvl="3" rtl="0">
              <a:lnSpc>
                <a:spcPct val="115000"/>
              </a:lnSpc>
              <a:spcBef>
                <a:spcPts val="1600"/>
              </a:spcBef>
              <a:spcAft>
                <a:spcPts val="0"/>
              </a:spcAft>
              <a:buNone/>
              <a:defRPr sz="1800" b="1">
                <a:solidFill>
                  <a:schemeClr val="accent4"/>
                </a:solidFill>
                <a:latin typeface="Poppins"/>
                <a:ea typeface="Poppins"/>
                <a:cs typeface="Poppins"/>
                <a:sym typeface="Poppins"/>
              </a:defRPr>
            </a:lvl4pPr>
            <a:lvl5pPr lvl="4" rtl="0">
              <a:lnSpc>
                <a:spcPct val="115000"/>
              </a:lnSpc>
              <a:spcBef>
                <a:spcPts val="1600"/>
              </a:spcBef>
              <a:spcAft>
                <a:spcPts val="0"/>
              </a:spcAft>
              <a:buNone/>
              <a:defRPr sz="1800" b="1">
                <a:solidFill>
                  <a:schemeClr val="accent4"/>
                </a:solidFill>
                <a:latin typeface="Poppins"/>
                <a:ea typeface="Poppins"/>
                <a:cs typeface="Poppins"/>
                <a:sym typeface="Poppins"/>
              </a:defRPr>
            </a:lvl5pPr>
            <a:lvl6pPr lvl="5" rtl="0">
              <a:lnSpc>
                <a:spcPct val="115000"/>
              </a:lnSpc>
              <a:spcBef>
                <a:spcPts val="1600"/>
              </a:spcBef>
              <a:spcAft>
                <a:spcPts val="0"/>
              </a:spcAft>
              <a:buNone/>
              <a:defRPr sz="1800" b="1">
                <a:solidFill>
                  <a:schemeClr val="accent4"/>
                </a:solidFill>
                <a:latin typeface="Poppins"/>
                <a:ea typeface="Poppins"/>
                <a:cs typeface="Poppins"/>
                <a:sym typeface="Poppins"/>
              </a:defRPr>
            </a:lvl6pPr>
            <a:lvl7pPr lvl="6" rtl="0">
              <a:lnSpc>
                <a:spcPct val="115000"/>
              </a:lnSpc>
              <a:spcBef>
                <a:spcPts val="1600"/>
              </a:spcBef>
              <a:spcAft>
                <a:spcPts val="0"/>
              </a:spcAft>
              <a:buNone/>
              <a:defRPr sz="1800" b="1">
                <a:solidFill>
                  <a:schemeClr val="accent4"/>
                </a:solidFill>
                <a:latin typeface="Poppins"/>
                <a:ea typeface="Poppins"/>
                <a:cs typeface="Poppins"/>
                <a:sym typeface="Poppins"/>
              </a:defRPr>
            </a:lvl7pPr>
            <a:lvl8pPr lvl="7" rtl="0">
              <a:lnSpc>
                <a:spcPct val="115000"/>
              </a:lnSpc>
              <a:spcBef>
                <a:spcPts val="1600"/>
              </a:spcBef>
              <a:spcAft>
                <a:spcPts val="0"/>
              </a:spcAft>
              <a:buNone/>
              <a:defRPr sz="1800" b="1">
                <a:solidFill>
                  <a:schemeClr val="accent4"/>
                </a:solidFill>
                <a:latin typeface="Poppins"/>
                <a:ea typeface="Poppins"/>
                <a:cs typeface="Poppins"/>
                <a:sym typeface="Poppins"/>
              </a:defRPr>
            </a:lvl8pPr>
            <a:lvl9pPr lvl="8" rtl="0">
              <a:lnSpc>
                <a:spcPct val="115000"/>
              </a:lnSpc>
              <a:spcBef>
                <a:spcPts val="1600"/>
              </a:spcBef>
              <a:spcAft>
                <a:spcPts val="1600"/>
              </a:spcAft>
              <a:buNone/>
              <a:defRPr sz="1800" b="1">
                <a:solidFill>
                  <a:schemeClr val="accent4"/>
                </a:solidFill>
                <a:latin typeface="Poppins"/>
                <a:ea typeface="Poppins"/>
                <a:cs typeface="Poppins"/>
                <a:sym typeface="Poppins"/>
              </a:defRPr>
            </a:lvl9pPr>
          </a:lstStyle>
          <a:p>
            <a:endParaRPr/>
          </a:p>
        </p:txBody>
      </p:sp>
      <p:sp>
        <p:nvSpPr>
          <p:cNvPr id="80" name="Google Shape;80;p14"/>
          <p:cNvSpPr txBox="1">
            <a:spLocks noGrp="1"/>
          </p:cNvSpPr>
          <p:nvPr>
            <p:ph type="title" idx="5" hasCustomPrompt="1"/>
          </p:nvPr>
        </p:nvSpPr>
        <p:spPr>
          <a:xfrm>
            <a:off x="4479100" y="1578253"/>
            <a:ext cx="3051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a:solidFill>
                  <a:schemeClr val="accent4"/>
                </a:solidFill>
                <a:latin typeface="Poppins"/>
                <a:ea typeface="Poppins"/>
                <a:cs typeface="Poppins"/>
                <a:sym typeface="Poppins"/>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81" name="Google Shape;81;p14"/>
          <p:cNvSpPr txBox="1">
            <a:spLocks noGrp="1"/>
          </p:cNvSpPr>
          <p:nvPr>
            <p:ph type="subTitle" idx="6"/>
          </p:nvPr>
        </p:nvSpPr>
        <p:spPr>
          <a:xfrm>
            <a:off x="4782825" y="1979372"/>
            <a:ext cx="3066900" cy="5613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600">
                <a:solidFill>
                  <a:schemeClr val="dk2"/>
                </a:solidFill>
                <a:latin typeface="Poppins"/>
                <a:ea typeface="Poppins"/>
                <a:cs typeface="Poppins"/>
                <a:sym typeface="Poppins"/>
              </a:defRPr>
            </a:lvl1pPr>
            <a:lvl2pPr lvl="1" rtl="0">
              <a:lnSpc>
                <a:spcPct val="115000"/>
              </a:lnSpc>
              <a:spcBef>
                <a:spcPts val="1600"/>
              </a:spcBef>
              <a:spcAft>
                <a:spcPts val="0"/>
              </a:spcAft>
              <a:buNone/>
              <a:defRPr sz="1600">
                <a:solidFill>
                  <a:schemeClr val="dk2"/>
                </a:solidFill>
                <a:latin typeface="Poppins"/>
                <a:ea typeface="Poppins"/>
                <a:cs typeface="Poppins"/>
                <a:sym typeface="Poppins"/>
              </a:defRPr>
            </a:lvl2pPr>
            <a:lvl3pPr lvl="2" rtl="0">
              <a:lnSpc>
                <a:spcPct val="115000"/>
              </a:lnSpc>
              <a:spcBef>
                <a:spcPts val="1600"/>
              </a:spcBef>
              <a:spcAft>
                <a:spcPts val="0"/>
              </a:spcAft>
              <a:buNone/>
              <a:defRPr sz="1600">
                <a:solidFill>
                  <a:schemeClr val="dk2"/>
                </a:solidFill>
                <a:latin typeface="Poppins"/>
                <a:ea typeface="Poppins"/>
                <a:cs typeface="Poppins"/>
                <a:sym typeface="Poppins"/>
              </a:defRPr>
            </a:lvl3pPr>
            <a:lvl4pPr lvl="3" rtl="0">
              <a:lnSpc>
                <a:spcPct val="115000"/>
              </a:lnSpc>
              <a:spcBef>
                <a:spcPts val="1600"/>
              </a:spcBef>
              <a:spcAft>
                <a:spcPts val="0"/>
              </a:spcAft>
              <a:buNone/>
              <a:defRPr sz="1600">
                <a:solidFill>
                  <a:schemeClr val="dk2"/>
                </a:solidFill>
                <a:latin typeface="Poppins"/>
                <a:ea typeface="Poppins"/>
                <a:cs typeface="Poppins"/>
                <a:sym typeface="Poppins"/>
              </a:defRPr>
            </a:lvl4pPr>
            <a:lvl5pPr lvl="4" rtl="0">
              <a:lnSpc>
                <a:spcPct val="115000"/>
              </a:lnSpc>
              <a:spcBef>
                <a:spcPts val="1600"/>
              </a:spcBef>
              <a:spcAft>
                <a:spcPts val="0"/>
              </a:spcAft>
              <a:buNone/>
              <a:defRPr sz="1600">
                <a:solidFill>
                  <a:schemeClr val="dk2"/>
                </a:solidFill>
                <a:latin typeface="Poppins"/>
                <a:ea typeface="Poppins"/>
                <a:cs typeface="Poppins"/>
                <a:sym typeface="Poppins"/>
              </a:defRPr>
            </a:lvl5pPr>
            <a:lvl6pPr lvl="5" rtl="0">
              <a:lnSpc>
                <a:spcPct val="115000"/>
              </a:lnSpc>
              <a:spcBef>
                <a:spcPts val="1600"/>
              </a:spcBef>
              <a:spcAft>
                <a:spcPts val="0"/>
              </a:spcAft>
              <a:buNone/>
              <a:defRPr sz="1600">
                <a:solidFill>
                  <a:schemeClr val="dk2"/>
                </a:solidFill>
                <a:latin typeface="Poppins"/>
                <a:ea typeface="Poppins"/>
                <a:cs typeface="Poppins"/>
                <a:sym typeface="Poppins"/>
              </a:defRPr>
            </a:lvl6pPr>
            <a:lvl7pPr lvl="6" rtl="0">
              <a:lnSpc>
                <a:spcPct val="115000"/>
              </a:lnSpc>
              <a:spcBef>
                <a:spcPts val="1600"/>
              </a:spcBef>
              <a:spcAft>
                <a:spcPts val="0"/>
              </a:spcAft>
              <a:buNone/>
              <a:defRPr sz="1600">
                <a:solidFill>
                  <a:schemeClr val="dk2"/>
                </a:solidFill>
                <a:latin typeface="Poppins"/>
                <a:ea typeface="Poppins"/>
                <a:cs typeface="Poppins"/>
                <a:sym typeface="Poppins"/>
              </a:defRPr>
            </a:lvl7pPr>
            <a:lvl8pPr lvl="7" rtl="0">
              <a:lnSpc>
                <a:spcPct val="115000"/>
              </a:lnSpc>
              <a:spcBef>
                <a:spcPts val="1600"/>
              </a:spcBef>
              <a:spcAft>
                <a:spcPts val="0"/>
              </a:spcAft>
              <a:buNone/>
              <a:defRPr sz="1600">
                <a:solidFill>
                  <a:schemeClr val="dk2"/>
                </a:solidFill>
                <a:latin typeface="Poppins"/>
                <a:ea typeface="Poppins"/>
                <a:cs typeface="Poppins"/>
                <a:sym typeface="Poppins"/>
              </a:defRPr>
            </a:lvl8pPr>
            <a:lvl9pPr lvl="8" rtl="0">
              <a:lnSpc>
                <a:spcPct val="115000"/>
              </a:lnSpc>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82" name="Google Shape;82;p14"/>
          <p:cNvSpPr txBox="1">
            <a:spLocks noGrp="1"/>
          </p:cNvSpPr>
          <p:nvPr>
            <p:ph type="subTitle" idx="7"/>
          </p:nvPr>
        </p:nvSpPr>
        <p:spPr>
          <a:xfrm>
            <a:off x="4784325" y="2658339"/>
            <a:ext cx="1446000" cy="2460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800" b="1">
                <a:solidFill>
                  <a:schemeClr val="accent3"/>
                </a:solidFill>
                <a:latin typeface="Poppins"/>
                <a:ea typeface="Poppins"/>
                <a:cs typeface="Poppins"/>
                <a:sym typeface="Poppins"/>
              </a:defRPr>
            </a:lvl1pPr>
            <a:lvl2pPr lvl="1" rtl="0">
              <a:lnSpc>
                <a:spcPct val="115000"/>
              </a:lnSpc>
              <a:spcBef>
                <a:spcPts val="1600"/>
              </a:spcBef>
              <a:spcAft>
                <a:spcPts val="0"/>
              </a:spcAft>
              <a:buNone/>
              <a:defRPr sz="1800" b="1">
                <a:solidFill>
                  <a:schemeClr val="accent3"/>
                </a:solidFill>
                <a:latin typeface="Poppins"/>
                <a:ea typeface="Poppins"/>
                <a:cs typeface="Poppins"/>
                <a:sym typeface="Poppins"/>
              </a:defRPr>
            </a:lvl2pPr>
            <a:lvl3pPr lvl="2" rtl="0">
              <a:lnSpc>
                <a:spcPct val="115000"/>
              </a:lnSpc>
              <a:spcBef>
                <a:spcPts val="1600"/>
              </a:spcBef>
              <a:spcAft>
                <a:spcPts val="0"/>
              </a:spcAft>
              <a:buNone/>
              <a:defRPr sz="1800" b="1">
                <a:solidFill>
                  <a:schemeClr val="accent3"/>
                </a:solidFill>
                <a:latin typeface="Poppins"/>
                <a:ea typeface="Poppins"/>
                <a:cs typeface="Poppins"/>
                <a:sym typeface="Poppins"/>
              </a:defRPr>
            </a:lvl3pPr>
            <a:lvl4pPr lvl="3" rtl="0">
              <a:lnSpc>
                <a:spcPct val="115000"/>
              </a:lnSpc>
              <a:spcBef>
                <a:spcPts val="1600"/>
              </a:spcBef>
              <a:spcAft>
                <a:spcPts val="0"/>
              </a:spcAft>
              <a:buNone/>
              <a:defRPr sz="1800" b="1">
                <a:solidFill>
                  <a:schemeClr val="accent3"/>
                </a:solidFill>
                <a:latin typeface="Poppins"/>
                <a:ea typeface="Poppins"/>
                <a:cs typeface="Poppins"/>
                <a:sym typeface="Poppins"/>
              </a:defRPr>
            </a:lvl4pPr>
            <a:lvl5pPr lvl="4" rtl="0">
              <a:lnSpc>
                <a:spcPct val="115000"/>
              </a:lnSpc>
              <a:spcBef>
                <a:spcPts val="1600"/>
              </a:spcBef>
              <a:spcAft>
                <a:spcPts val="0"/>
              </a:spcAft>
              <a:buNone/>
              <a:defRPr sz="1800" b="1">
                <a:solidFill>
                  <a:schemeClr val="accent3"/>
                </a:solidFill>
                <a:latin typeface="Poppins"/>
                <a:ea typeface="Poppins"/>
                <a:cs typeface="Poppins"/>
                <a:sym typeface="Poppins"/>
              </a:defRPr>
            </a:lvl5pPr>
            <a:lvl6pPr lvl="5" rtl="0">
              <a:lnSpc>
                <a:spcPct val="115000"/>
              </a:lnSpc>
              <a:spcBef>
                <a:spcPts val="1600"/>
              </a:spcBef>
              <a:spcAft>
                <a:spcPts val="0"/>
              </a:spcAft>
              <a:buNone/>
              <a:defRPr sz="1800" b="1">
                <a:solidFill>
                  <a:schemeClr val="accent3"/>
                </a:solidFill>
                <a:latin typeface="Poppins"/>
                <a:ea typeface="Poppins"/>
                <a:cs typeface="Poppins"/>
                <a:sym typeface="Poppins"/>
              </a:defRPr>
            </a:lvl6pPr>
            <a:lvl7pPr lvl="6" rtl="0">
              <a:lnSpc>
                <a:spcPct val="115000"/>
              </a:lnSpc>
              <a:spcBef>
                <a:spcPts val="1600"/>
              </a:spcBef>
              <a:spcAft>
                <a:spcPts val="0"/>
              </a:spcAft>
              <a:buNone/>
              <a:defRPr sz="1800" b="1">
                <a:solidFill>
                  <a:schemeClr val="accent3"/>
                </a:solidFill>
                <a:latin typeface="Poppins"/>
                <a:ea typeface="Poppins"/>
                <a:cs typeface="Poppins"/>
                <a:sym typeface="Poppins"/>
              </a:defRPr>
            </a:lvl7pPr>
            <a:lvl8pPr lvl="7" rtl="0">
              <a:lnSpc>
                <a:spcPct val="115000"/>
              </a:lnSpc>
              <a:spcBef>
                <a:spcPts val="1600"/>
              </a:spcBef>
              <a:spcAft>
                <a:spcPts val="0"/>
              </a:spcAft>
              <a:buNone/>
              <a:defRPr sz="1800" b="1">
                <a:solidFill>
                  <a:schemeClr val="accent3"/>
                </a:solidFill>
                <a:latin typeface="Poppins"/>
                <a:ea typeface="Poppins"/>
                <a:cs typeface="Poppins"/>
                <a:sym typeface="Poppins"/>
              </a:defRPr>
            </a:lvl8pPr>
            <a:lvl9pPr lvl="8" rtl="0">
              <a:lnSpc>
                <a:spcPct val="115000"/>
              </a:lnSpc>
              <a:spcBef>
                <a:spcPts val="1600"/>
              </a:spcBef>
              <a:spcAft>
                <a:spcPts val="1600"/>
              </a:spcAft>
              <a:buNone/>
              <a:defRPr sz="1800" b="1">
                <a:solidFill>
                  <a:schemeClr val="accent3"/>
                </a:solidFill>
                <a:latin typeface="Poppins"/>
                <a:ea typeface="Poppins"/>
                <a:cs typeface="Poppins"/>
                <a:sym typeface="Poppins"/>
              </a:defRPr>
            </a:lvl9pPr>
          </a:lstStyle>
          <a:p>
            <a:endParaRPr/>
          </a:p>
        </p:txBody>
      </p:sp>
      <p:sp>
        <p:nvSpPr>
          <p:cNvPr id="83" name="Google Shape;83;p14"/>
          <p:cNvSpPr txBox="1">
            <a:spLocks noGrp="1"/>
          </p:cNvSpPr>
          <p:nvPr>
            <p:ph type="title" idx="8" hasCustomPrompt="1"/>
          </p:nvPr>
        </p:nvSpPr>
        <p:spPr>
          <a:xfrm>
            <a:off x="4479100" y="2605979"/>
            <a:ext cx="3051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a:solidFill>
                  <a:schemeClr val="accent3"/>
                </a:solidFill>
                <a:latin typeface="Poppins"/>
                <a:ea typeface="Poppins"/>
                <a:cs typeface="Poppins"/>
                <a:sym typeface="Poppins"/>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84" name="Google Shape;84;p14"/>
          <p:cNvSpPr txBox="1">
            <a:spLocks noGrp="1"/>
          </p:cNvSpPr>
          <p:nvPr>
            <p:ph type="subTitle" idx="9"/>
          </p:nvPr>
        </p:nvSpPr>
        <p:spPr>
          <a:xfrm>
            <a:off x="4782825" y="3007098"/>
            <a:ext cx="3066900" cy="5613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600">
                <a:solidFill>
                  <a:schemeClr val="dk2"/>
                </a:solidFill>
                <a:latin typeface="Poppins"/>
                <a:ea typeface="Poppins"/>
                <a:cs typeface="Poppins"/>
                <a:sym typeface="Poppins"/>
              </a:defRPr>
            </a:lvl1pPr>
            <a:lvl2pPr lvl="1" rtl="0">
              <a:lnSpc>
                <a:spcPct val="115000"/>
              </a:lnSpc>
              <a:spcBef>
                <a:spcPts val="1600"/>
              </a:spcBef>
              <a:spcAft>
                <a:spcPts val="0"/>
              </a:spcAft>
              <a:buNone/>
              <a:defRPr sz="1600">
                <a:solidFill>
                  <a:schemeClr val="dk2"/>
                </a:solidFill>
                <a:latin typeface="Poppins"/>
                <a:ea typeface="Poppins"/>
                <a:cs typeface="Poppins"/>
                <a:sym typeface="Poppins"/>
              </a:defRPr>
            </a:lvl2pPr>
            <a:lvl3pPr lvl="2" rtl="0">
              <a:lnSpc>
                <a:spcPct val="115000"/>
              </a:lnSpc>
              <a:spcBef>
                <a:spcPts val="1600"/>
              </a:spcBef>
              <a:spcAft>
                <a:spcPts val="0"/>
              </a:spcAft>
              <a:buNone/>
              <a:defRPr sz="1600">
                <a:solidFill>
                  <a:schemeClr val="dk2"/>
                </a:solidFill>
                <a:latin typeface="Poppins"/>
                <a:ea typeface="Poppins"/>
                <a:cs typeface="Poppins"/>
                <a:sym typeface="Poppins"/>
              </a:defRPr>
            </a:lvl3pPr>
            <a:lvl4pPr lvl="3" rtl="0">
              <a:lnSpc>
                <a:spcPct val="115000"/>
              </a:lnSpc>
              <a:spcBef>
                <a:spcPts val="1600"/>
              </a:spcBef>
              <a:spcAft>
                <a:spcPts val="0"/>
              </a:spcAft>
              <a:buNone/>
              <a:defRPr sz="1600">
                <a:solidFill>
                  <a:schemeClr val="dk2"/>
                </a:solidFill>
                <a:latin typeface="Poppins"/>
                <a:ea typeface="Poppins"/>
                <a:cs typeface="Poppins"/>
                <a:sym typeface="Poppins"/>
              </a:defRPr>
            </a:lvl4pPr>
            <a:lvl5pPr lvl="4" rtl="0">
              <a:lnSpc>
                <a:spcPct val="115000"/>
              </a:lnSpc>
              <a:spcBef>
                <a:spcPts val="1600"/>
              </a:spcBef>
              <a:spcAft>
                <a:spcPts val="0"/>
              </a:spcAft>
              <a:buNone/>
              <a:defRPr sz="1600">
                <a:solidFill>
                  <a:schemeClr val="dk2"/>
                </a:solidFill>
                <a:latin typeface="Poppins"/>
                <a:ea typeface="Poppins"/>
                <a:cs typeface="Poppins"/>
                <a:sym typeface="Poppins"/>
              </a:defRPr>
            </a:lvl5pPr>
            <a:lvl6pPr lvl="5" rtl="0">
              <a:lnSpc>
                <a:spcPct val="115000"/>
              </a:lnSpc>
              <a:spcBef>
                <a:spcPts val="1600"/>
              </a:spcBef>
              <a:spcAft>
                <a:spcPts val="0"/>
              </a:spcAft>
              <a:buNone/>
              <a:defRPr sz="1600">
                <a:solidFill>
                  <a:schemeClr val="dk2"/>
                </a:solidFill>
                <a:latin typeface="Poppins"/>
                <a:ea typeface="Poppins"/>
                <a:cs typeface="Poppins"/>
                <a:sym typeface="Poppins"/>
              </a:defRPr>
            </a:lvl6pPr>
            <a:lvl7pPr lvl="6" rtl="0">
              <a:lnSpc>
                <a:spcPct val="115000"/>
              </a:lnSpc>
              <a:spcBef>
                <a:spcPts val="1600"/>
              </a:spcBef>
              <a:spcAft>
                <a:spcPts val="0"/>
              </a:spcAft>
              <a:buNone/>
              <a:defRPr sz="1600">
                <a:solidFill>
                  <a:schemeClr val="dk2"/>
                </a:solidFill>
                <a:latin typeface="Poppins"/>
                <a:ea typeface="Poppins"/>
                <a:cs typeface="Poppins"/>
                <a:sym typeface="Poppins"/>
              </a:defRPr>
            </a:lvl7pPr>
            <a:lvl8pPr lvl="7" rtl="0">
              <a:lnSpc>
                <a:spcPct val="115000"/>
              </a:lnSpc>
              <a:spcBef>
                <a:spcPts val="1600"/>
              </a:spcBef>
              <a:spcAft>
                <a:spcPts val="0"/>
              </a:spcAft>
              <a:buNone/>
              <a:defRPr sz="1600">
                <a:solidFill>
                  <a:schemeClr val="dk2"/>
                </a:solidFill>
                <a:latin typeface="Poppins"/>
                <a:ea typeface="Poppins"/>
                <a:cs typeface="Poppins"/>
                <a:sym typeface="Poppins"/>
              </a:defRPr>
            </a:lvl8pPr>
            <a:lvl9pPr lvl="8" rtl="0">
              <a:lnSpc>
                <a:spcPct val="115000"/>
              </a:lnSpc>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85" name="Google Shape;85;p14"/>
          <p:cNvSpPr txBox="1">
            <a:spLocks noGrp="1"/>
          </p:cNvSpPr>
          <p:nvPr>
            <p:ph type="subTitle" idx="13"/>
          </p:nvPr>
        </p:nvSpPr>
        <p:spPr>
          <a:xfrm>
            <a:off x="4788492" y="3687632"/>
            <a:ext cx="1446000" cy="2460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800" b="1">
                <a:solidFill>
                  <a:schemeClr val="accent1"/>
                </a:solidFill>
                <a:latin typeface="Poppins"/>
                <a:ea typeface="Poppins"/>
                <a:cs typeface="Poppins"/>
                <a:sym typeface="Poppins"/>
              </a:defRPr>
            </a:lvl1pPr>
            <a:lvl2pPr lvl="1" rtl="0">
              <a:lnSpc>
                <a:spcPct val="115000"/>
              </a:lnSpc>
              <a:spcBef>
                <a:spcPts val="1600"/>
              </a:spcBef>
              <a:spcAft>
                <a:spcPts val="0"/>
              </a:spcAft>
              <a:buNone/>
              <a:defRPr sz="1800" b="1">
                <a:solidFill>
                  <a:schemeClr val="accent1"/>
                </a:solidFill>
                <a:latin typeface="Poppins"/>
                <a:ea typeface="Poppins"/>
                <a:cs typeface="Poppins"/>
                <a:sym typeface="Poppins"/>
              </a:defRPr>
            </a:lvl2pPr>
            <a:lvl3pPr lvl="2" rtl="0">
              <a:lnSpc>
                <a:spcPct val="115000"/>
              </a:lnSpc>
              <a:spcBef>
                <a:spcPts val="1600"/>
              </a:spcBef>
              <a:spcAft>
                <a:spcPts val="0"/>
              </a:spcAft>
              <a:buNone/>
              <a:defRPr sz="1800" b="1">
                <a:solidFill>
                  <a:schemeClr val="accent1"/>
                </a:solidFill>
                <a:latin typeface="Poppins"/>
                <a:ea typeface="Poppins"/>
                <a:cs typeface="Poppins"/>
                <a:sym typeface="Poppins"/>
              </a:defRPr>
            </a:lvl3pPr>
            <a:lvl4pPr lvl="3" rtl="0">
              <a:lnSpc>
                <a:spcPct val="115000"/>
              </a:lnSpc>
              <a:spcBef>
                <a:spcPts val="1600"/>
              </a:spcBef>
              <a:spcAft>
                <a:spcPts val="0"/>
              </a:spcAft>
              <a:buNone/>
              <a:defRPr sz="1800" b="1">
                <a:solidFill>
                  <a:schemeClr val="accent1"/>
                </a:solidFill>
                <a:latin typeface="Poppins"/>
                <a:ea typeface="Poppins"/>
                <a:cs typeface="Poppins"/>
                <a:sym typeface="Poppins"/>
              </a:defRPr>
            </a:lvl4pPr>
            <a:lvl5pPr lvl="4" rtl="0">
              <a:lnSpc>
                <a:spcPct val="115000"/>
              </a:lnSpc>
              <a:spcBef>
                <a:spcPts val="1600"/>
              </a:spcBef>
              <a:spcAft>
                <a:spcPts val="0"/>
              </a:spcAft>
              <a:buNone/>
              <a:defRPr sz="1800" b="1">
                <a:solidFill>
                  <a:schemeClr val="accent1"/>
                </a:solidFill>
                <a:latin typeface="Poppins"/>
                <a:ea typeface="Poppins"/>
                <a:cs typeface="Poppins"/>
                <a:sym typeface="Poppins"/>
              </a:defRPr>
            </a:lvl5pPr>
            <a:lvl6pPr lvl="5" rtl="0">
              <a:lnSpc>
                <a:spcPct val="115000"/>
              </a:lnSpc>
              <a:spcBef>
                <a:spcPts val="1600"/>
              </a:spcBef>
              <a:spcAft>
                <a:spcPts val="0"/>
              </a:spcAft>
              <a:buNone/>
              <a:defRPr sz="1800" b="1">
                <a:solidFill>
                  <a:schemeClr val="accent1"/>
                </a:solidFill>
                <a:latin typeface="Poppins"/>
                <a:ea typeface="Poppins"/>
                <a:cs typeface="Poppins"/>
                <a:sym typeface="Poppins"/>
              </a:defRPr>
            </a:lvl6pPr>
            <a:lvl7pPr lvl="6" rtl="0">
              <a:lnSpc>
                <a:spcPct val="115000"/>
              </a:lnSpc>
              <a:spcBef>
                <a:spcPts val="1600"/>
              </a:spcBef>
              <a:spcAft>
                <a:spcPts val="0"/>
              </a:spcAft>
              <a:buNone/>
              <a:defRPr sz="1800" b="1">
                <a:solidFill>
                  <a:schemeClr val="accent1"/>
                </a:solidFill>
                <a:latin typeface="Poppins"/>
                <a:ea typeface="Poppins"/>
                <a:cs typeface="Poppins"/>
                <a:sym typeface="Poppins"/>
              </a:defRPr>
            </a:lvl7pPr>
            <a:lvl8pPr lvl="7" rtl="0">
              <a:lnSpc>
                <a:spcPct val="115000"/>
              </a:lnSpc>
              <a:spcBef>
                <a:spcPts val="1600"/>
              </a:spcBef>
              <a:spcAft>
                <a:spcPts val="0"/>
              </a:spcAft>
              <a:buNone/>
              <a:defRPr sz="1800" b="1">
                <a:solidFill>
                  <a:schemeClr val="accent1"/>
                </a:solidFill>
                <a:latin typeface="Poppins"/>
                <a:ea typeface="Poppins"/>
                <a:cs typeface="Poppins"/>
                <a:sym typeface="Poppins"/>
              </a:defRPr>
            </a:lvl8pPr>
            <a:lvl9pPr lvl="8" rtl="0">
              <a:lnSpc>
                <a:spcPct val="115000"/>
              </a:lnSpc>
              <a:spcBef>
                <a:spcPts val="1600"/>
              </a:spcBef>
              <a:spcAft>
                <a:spcPts val="1600"/>
              </a:spcAft>
              <a:buNone/>
              <a:defRPr sz="1800" b="1">
                <a:solidFill>
                  <a:schemeClr val="accent1"/>
                </a:solidFill>
                <a:latin typeface="Poppins"/>
                <a:ea typeface="Poppins"/>
                <a:cs typeface="Poppins"/>
                <a:sym typeface="Poppins"/>
              </a:defRPr>
            </a:lvl9pPr>
          </a:lstStyle>
          <a:p>
            <a:endParaRPr/>
          </a:p>
        </p:txBody>
      </p:sp>
      <p:sp>
        <p:nvSpPr>
          <p:cNvPr id="86" name="Google Shape;86;p14"/>
          <p:cNvSpPr txBox="1">
            <a:spLocks noGrp="1"/>
          </p:cNvSpPr>
          <p:nvPr>
            <p:ph type="title" idx="14" hasCustomPrompt="1"/>
          </p:nvPr>
        </p:nvSpPr>
        <p:spPr>
          <a:xfrm>
            <a:off x="4479175" y="3632297"/>
            <a:ext cx="3051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a:solidFill>
                  <a:schemeClr val="accent1"/>
                </a:solidFill>
                <a:latin typeface="Poppins"/>
                <a:ea typeface="Poppins"/>
                <a:cs typeface="Poppins"/>
                <a:sym typeface="Poppins"/>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87" name="Google Shape;87;p14"/>
          <p:cNvSpPr txBox="1">
            <a:spLocks noGrp="1"/>
          </p:cNvSpPr>
          <p:nvPr>
            <p:ph type="subTitle" idx="15"/>
          </p:nvPr>
        </p:nvSpPr>
        <p:spPr>
          <a:xfrm>
            <a:off x="4786992" y="4035234"/>
            <a:ext cx="3066900" cy="5613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600">
                <a:solidFill>
                  <a:schemeClr val="dk2"/>
                </a:solidFill>
                <a:latin typeface="Poppins"/>
                <a:ea typeface="Poppins"/>
                <a:cs typeface="Poppins"/>
                <a:sym typeface="Poppins"/>
              </a:defRPr>
            </a:lvl1pPr>
            <a:lvl2pPr lvl="1" rtl="0">
              <a:lnSpc>
                <a:spcPct val="115000"/>
              </a:lnSpc>
              <a:spcBef>
                <a:spcPts val="1600"/>
              </a:spcBef>
              <a:spcAft>
                <a:spcPts val="0"/>
              </a:spcAft>
              <a:buNone/>
              <a:defRPr sz="1600">
                <a:solidFill>
                  <a:schemeClr val="dk2"/>
                </a:solidFill>
                <a:latin typeface="Poppins"/>
                <a:ea typeface="Poppins"/>
                <a:cs typeface="Poppins"/>
                <a:sym typeface="Poppins"/>
              </a:defRPr>
            </a:lvl2pPr>
            <a:lvl3pPr lvl="2" rtl="0">
              <a:lnSpc>
                <a:spcPct val="115000"/>
              </a:lnSpc>
              <a:spcBef>
                <a:spcPts val="1600"/>
              </a:spcBef>
              <a:spcAft>
                <a:spcPts val="0"/>
              </a:spcAft>
              <a:buNone/>
              <a:defRPr sz="1600">
                <a:solidFill>
                  <a:schemeClr val="dk2"/>
                </a:solidFill>
                <a:latin typeface="Poppins"/>
                <a:ea typeface="Poppins"/>
                <a:cs typeface="Poppins"/>
                <a:sym typeface="Poppins"/>
              </a:defRPr>
            </a:lvl3pPr>
            <a:lvl4pPr lvl="3" rtl="0">
              <a:lnSpc>
                <a:spcPct val="115000"/>
              </a:lnSpc>
              <a:spcBef>
                <a:spcPts val="1600"/>
              </a:spcBef>
              <a:spcAft>
                <a:spcPts val="0"/>
              </a:spcAft>
              <a:buNone/>
              <a:defRPr sz="1600">
                <a:solidFill>
                  <a:schemeClr val="dk2"/>
                </a:solidFill>
                <a:latin typeface="Poppins"/>
                <a:ea typeface="Poppins"/>
                <a:cs typeface="Poppins"/>
                <a:sym typeface="Poppins"/>
              </a:defRPr>
            </a:lvl4pPr>
            <a:lvl5pPr lvl="4" rtl="0">
              <a:lnSpc>
                <a:spcPct val="115000"/>
              </a:lnSpc>
              <a:spcBef>
                <a:spcPts val="1600"/>
              </a:spcBef>
              <a:spcAft>
                <a:spcPts val="0"/>
              </a:spcAft>
              <a:buNone/>
              <a:defRPr sz="1600">
                <a:solidFill>
                  <a:schemeClr val="dk2"/>
                </a:solidFill>
                <a:latin typeface="Poppins"/>
                <a:ea typeface="Poppins"/>
                <a:cs typeface="Poppins"/>
                <a:sym typeface="Poppins"/>
              </a:defRPr>
            </a:lvl5pPr>
            <a:lvl6pPr lvl="5" rtl="0">
              <a:lnSpc>
                <a:spcPct val="115000"/>
              </a:lnSpc>
              <a:spcBef>
                <a:spcPts val="1600"/>
              </a:spcBef>
              <a:spcAft>
                <a:spcPts val="0"/>
              </a:spcAft>
              <a:buNone/>
              <a:defRPr sz="1600">
                <a:solidFill>
                  <a:schemeClr val="dk2"/>
                </a:solidFill>
                <a:latin typeface="Poppins"/>
                <a:ea typeface="Poppins"/>
                <a:cs typeface="Poppins"/>
                <a:sym typeface="Poppins"/>
              </a:defRPr>
            </a:lvl6pPr>
            <a:lvl7pPr lvl="6" rtl="0">
              <a:lnSpc>
                <a:spcPct val="115000"/>
              </a:lnSpc>
              <a:spcBef>
                <a:spcPts val="1600"/>
              </a:spcBef>
              <a:spcAft>
                <a:spcPts val="0"/>
              </a:spcAft>
              <a:buNone/>
              <a:defRPr sz="1600">
                <a:solidFill>
                  <a:schemeClr val="dk2"/>
                </a:solidFill>
                <a:latin typeface="Poppins"/>
                <a:ea typeface="Poppins"/>
                <a:cs typeface="Poppins"/>
                <a:sym typeface="Poppins"/>
              </a:defRPr>
            </a:lvl7pPr>
            <a:lvl8pPr lvl="7" rtl="0">
              <a:lnSpc>
                <a:spcPct val="115000"/>
              </a:lnSpc>
              <a:spcBef>
                <a:spcPts val="1600"/>
              </a:spcBef>
              <a:spcAft>
                <a:spcPts val="0"/>
              </a:spcAft>
              <a:buNone/>
              <a:defRPr sz="1600">
                <a:solidFill>
                  <a:schemeClr val="dk2"/>
                </a:solidFill>
                <a:latin typeface="Poppins"/>
                <a:ea typeface="Poppins"/>
                <a:cs typeface="Poppins"/>
                <a:sym typeface="Poppins"/>
              </a:defRPr>
            </a:lvl8pPr>
            <a:lvl9pPr lvl="8" rtl="0">
              <a:lnSpc>
                <a:spcPct val="115000"/>
              </a:lnSpc>
              <a:spcBef>
                <a:spcPts val="1600"/>
              </a:spcBef>
              <a:spcAft>
                <a:spcPts val="1600"/>
              </a:spcAft>
              <a:buNone/>
              <a:defRPr sz="1600">
                <a:solidFill>
                  <a:schemeClr val="dk2"/>
                </a:solidFill>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rgbClr val="993D98"/>
            </a:gs>
            <a:gs pos="18000">
              <a:srgbClr val="B23776"/>
            </a:gs>
            <a:gs pos="35000">
              <a:srgbClr val="C93561"/>
            </a:gs>
            <a:gs pos="51000">
              <a:srgbClr val="E83041"/>
            </a:gs>
            <a:gs pos="60000">
              <a:srgbClr val="F2282E"/>
            </a:gs>
            <a:gs pos="68000">
              <a:srgbClr val="F35941"/>
            </a:gs>
            <a:gs pos="85000">
              <a:srgbClr val="FD974D"/>
            </a:gs>
            <a:gs pos="100000">
              <a:srgbClr val="FD974D"/>
            </a:gs>
          </a:gsLst>
          <a:lin ang="18900732" scaled="0"/>
        </a:gradFill>
        <a:effectLst/>
      </p:bgPr>
    </p:bg>
    <p:spTree>
      <p:nvGrpSpPr>
        <p:cNvPr id="1" name="Shape 88"/>
        <p:cNvGrpSpPr/>
        <p:nvPr/>
      </p:nvGrpSpPr>
      <p:grpSpPr>
        <a:xfrm>
          <a:off x="0" y="0"/>
          <a:ext cx="0" cy="0"/>
          <a:chOff x="0" y="0"/>
          <a:chExt cx="0" cy="0"/>
        </a:xfrm>
      </p:grpSpPr>
      <p:sp>
        <p:nvSpPr>
          <p:cNvPr id="89" name="Google Shape;89;p15"/>
          <p:cNvSpPr/>
          <p:nvPr/>
        </p:nvSpPr>
        <p:spPr>
          <a:xfrm>
            <a:off x="2487900" y="541750"/>
            <a:ext cx="4168200" cy="4059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ctrTitle"/>
          </p:nvPr>
        </p:nvSpPr>
        <p:spPr>
          <a:xfrm>
            <a:off x="2853250" y="1258025"/>
            <a:ext cx="3436200" cy="110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4700" b="1">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15"/>
          <p:cNvSpPr txBox="1">
            <a:spLocks noGrp="1"/>
          </p:cNvSpPr>
          <p:nvPr>
            <p:ph type="subTitle" idx="1"/>
          </p:nvPr>
        </p:nvSpPr>
        <p:spPr>
          <a:xfrm>
            <a:off x="2811100" y="2898600"/>
            <a:ext cx="3520500" cy="1109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Font typeface="Montserrat Light"/>
              <a:buNone/>
              <a:defRPr sz="1600">
                <a:solidFill>
                  <a:schemeClr val="dk2"/>
                </a:solidFill>
                <a:latin typeface="Poppins"/>
                <a:ea typeface="Poppins"/>
                <a:cs typeface="Poppins"/>
                <a:sym typeface="Poppins"/>
              </a:defRPr>
            </a:lvl1pPr>
            <a:lvl2pPr lvl="1"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dk2"/>
              </a:buClr>
              <a:buSzPts val="1200"/>
              <a:buFont typeface="Montserrat Light"/>
              <a:buNone/>
              <a:defRPr sz="1200">
                <a:solidFill>
                  <a:schemeClr val="dk2"/>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bg>
      <p:bgPr>
        <a:gradFill>
          <a:gsLst>
            <a:gs pos="0">
              <a:srgbClr val="F32E34"/>
            </a:gs>
            <a:gs pos="29000">
              <a:srgbClr val="F35941"/>
            </a:gs>
            <a:gs pos="71000">
              <a:srgbClr val="FD974D"/>
            </a:gs>
            <a:gs pos="100000">
              <a:srgbClr val="FD974D"/>
            </a:gs>
          </a:gsLst>
          <a:lin ang="18900732" scaled="0"/>
        </a:gra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subTitle" idx="1"/>
          </p:nvPr>
        </p:nvSpPr>
        <p:spPr>
          <a:xfrm>
            <a:off x="3758150" y="1216225"/>
            <a:ext cx="4513500" cy="1006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1800">
                <a:solidFill>
                  <a:schemeClr val="lt1"/>
                </a:solidFill>
                <a:latin typeface="Poppins"/>
                <a:ea typeface="Poppins"/>
                <a:cs typeface="Poppins"/>
                <a:sym typeface="Poppins"/>
              </a:defRPr>
            </a:lvl1pPr>
            <a:lvl2pPr lvl="1" algn="r" rtl="0">
              <a:lnSpc>
                <a:spcPct val="100000"/>
              </a:lnSpc>
              <a:spcBef>
                <a:spcPts val="0"/>
              </a:spcBef>
              <a:spcAft>
                <a:spcPts val="0"/>
              </a:spcAft>
              <a:buNone/>
              <a:defRPr sz="1800">
                <a:solidFill>
                  <a:schemeClr val="lt1"/>
                </a:solidFill>
                <a:latin typeface="Poppins"/>
                <a:ea typeface="Poppins"/>
                <a:cs typeface="Poppins"/>
                <a:sym typeface="Poppins"/>
              </a:defRPr>
            </a:lvl2pPr>
            <a:lvl3pPr lvl="2" algn="r" rtl="0">
              <a:lnSpc>
                <a:spcPct val="100000"/>
              </a:lnSpc>
              <a:spcBef>
                <a:spcPts val="0"/>
              </a:spcBef>
              <a:spcAft>
                <a:spcPts val="0"/>
              </a:spcAft>
              <a:buNone/>
              <a:defRPr sz="1800">
                <a:solidFill>
                  <a:schemeClr val="lt1"/>
                </a:solidFill>
                <a:latin typeface="Poppins"/>
                <a:ea typeface="Poppins"/>
                <a:cs typeface="Poppins"/>
                <a:sym typeface="Poppins"/>
              </a:defRPr>
            </a:lvl3pPr>
            <a:lvl4pPr lvl="3" algn="r" rtl="0">
              <a:lnSpc>
                <a:spcPct val="100000"/>
              </a:lnSpc>
              <a:spcBef>
                <a:spcPts val="0"/>
              </a:spcBef>
              <a:spcAft>
                <a:spcPts val="0"/>
              </a:spcAft>
              <a:buNone/>
              <a:defRPr sz="1800">
                <a:solidFill>
                  <a:schemeClr val="lt1"/>
                </a:solidFill>
                <a:latin typeface="Poppins"/>
                <a:ea typeface="Poppins"/>
                <a:cs typeface="Poppins"/>
                <a:sym typeface="Poppins"/>
              </a:defRPr>
            </a:lvl4pPr>
            <a:lvl5pPr lvl="4" algn="r" rtl="0">
              <a:lnSpc>
                <a:spcPct val="100000"/>
              </a:lnSpc>
              <a:spcBef>
                <a:spcPts val="0"/>
              </a:spcBef>
              <a:spcAft>
                <a:spcPts val="0"/>
              </a:spcAft>
              <a:buNone/>
              <a:defRPr sz="1800">
                <a:solidFill>
                  <a:schemeClr val="lt1"/>
                </a:solidFill>
                <a:latin typeface="Poppins"/>
                <a:ea typeface="Poppins"/>
                <a:cs typeface="Poppins"/>
                <a:sym typeface="Poppins"/>
              </a:defRPr>
            </a:lvl5pPr>
            <a:lvl6pPr lvl="5" algn="r" rtl="0">
              <a:lnSpc>
                <a:spcPct val="100000"/>
              </a:lnSpc>
              <a:spcBef>
                <a:spcPts val="0"/>
              </a:spcBef>
              <a:spcAft>
                <a:spcPts val="0"/>
              </a:spcAft>
              <a:buNone/>
              <a:defRPr sz="1800">
                <a:solidFill>
                  <a:schemeClr val="lt1"/>
                </a:solidFill>
                <a:latin typeface="Poppins"/>
                <a:ea typeface="Poppins"/>
                <a:cs typeface="Poppins"/>
                <a:sym typeface="Poppins"/>
              </a:defRPr>
            </a:lvl6pPr>
            <a:lvl7pPr lvl="6" algn="r" rtl="0">
              <a:lnSpc>
                <a:spcPct val="100000"/>
              </a:lnSpc>
              <a:spcBef>
                <a:spcPts val="0"/>
              </a:spcBef>
              <a:spcAft>
                <a:spcPts val="0"/>
              </a:spcAft>
              <a:buNone/>
              <a:defRPr sz="1800">
                <a:solidFill>
                  <a:schemeClr val="lt1"/>
                </a:solidFill>
                <a:latin typeface="Poppins"/>
                <a:ea typeface="Poppins"/>
                <a:cs typeface="Poppins"/>
                <a:sym typeface="Poppins"/>
              </a:defRPr>
            </a:lvl7pPr>
            <a:lvl8pPr lvl="7" algn="r" rtl="0">
              <a:lnSpc>
                <a:spcPct val="100000"/>
              </a:lnSpc>
              <a:spcBef>
                <a:spcPts val="0"/>
              </a:spcBef>
              <a:spcAft>
                <a:spcPts val="0"/>
              </a:spcAft>
              <a:buNone/>
              <a:defRPr sz="1800">
                <a:solidFill>
                  <a:schemeClr val="lt1"/>
                </a:solidFill>
                <a:latin typeface="Poppins"/>
                <a:ea typeface="Poppins"/>
                <a:cs typeface="Poppins"/>
                <a:sym typeface="Poppins"/>
              </a:defRPr>
            </a:lvl8pPr>
            <a:lvl9pPr lvl="8" algn="r" rtl="0">
              <a:lnSpc>
                <a:spcPct val="100000"/>
              </a:lnSpc>
              <a:spcBef>
                <a:spcPts val="0"/>
              </a:spcBef>
              <a:spcAft>
                <a:spcPts val="0"/>
              </a:spcAft>
              <a:buNone/>
              <a:defRPr sz="1800">
                <a:solidFill>
                  <a:schemeClr val="lt1"/>
                </a:solidFill>
                <a:latin typeface="Poppins"/>
                <a:ea typeface="Poppins"/>
                <a:cs typeface="Poppins"/>
                <a:sym typeface="Poppins"/>
              </a:defRPr>
            </a:lvl9pPr>
          </a:lstStyle>
          <a:p>
            <a:endParaRPr/>
          </a:p>
        </p:txBody>
      </p:sp>
      <p:sp>
        <p:nvSpPr>
          <p:cNvPr id="100" name="Google Shape;100;p17"/>
          <p:cNvSpPr txBox="1">
            <a:spLocks noGrp="1"/>
          </p:cNvSpPr>
          <p:nvPr>
            <p:ph type="title"/>
          </p:nvPr>
        </p:nvSpPr>
        <p:spPr>
          <a:xfrm>
            <a:off x="4390025" y="2223025"/>
            <a:ext cx="3881700" cy="612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2400"/>
              <a:buFont typeface="Poppins Medium"/>
              <a:buNone/>
              <a:defRPr sz="2000" b="0">
                <a:solidFill>
                  <a:schemeClr val="accent1"/>
                </a:solidFill>
                <a:latin typeface="Poppins"/>
                <a:ea typeface="Poppins"/>
                <a:cs typeface="Poppins"/>
                <a:sym typeface="Poppins"/>
              </a:defRPr>
            </a:lvl1pPr>
            <a:lvl2pPr lvl="1" rtl="0">
              <a:spcBef>
                <a:spcPts val="0"/>
              </a:spcBef>
              <a:spcAft>
                <a:spcPts val="0"/>
              </a:spcAft>
              <a:buSzPts val="2400"/>
              <a:buNone/>
              <a:defRPr>
                <a:latin typeface="Poppins"/>
                <a:ea typeface="Poppins"/>
                <a:cs typeface="Poppins"/>
                <a:sym typeface="Poppins"/>
              </a:defRPr>
            </a:lvl2pPr>
            <a:lvl3pPr lvl="2" rtl="0">
              <a:spcBef>
                <a:spcPts val="0"/>
              </a:spcBef>
              <a:spcAft>
                <a:spcPts val="0"/>
              </a:spcAft>
              <a:buSzPts val="2400"/>
              <a:buNone/>
              <a:defRPr>
                <a:latin typeface="Poppins"/>
                <a:ea typeface="Poppins"/>
                <a:cs typeface="Poppins"/>
                <a:sym typeface="Poppins"/>
              </a:defRPr>
            </a:lvl3pPr>
            <a:lvl4pPr lvl="3" rtl="0">
              <a:spcBef>
                <a:spcPts val="0"/>
              </a:spcBef>
              <a:spcAft>
                <a:spcPts val="0"/>
              </a:spcAft>
              <a:buSzPts val="2400"/>
              <a:buNone/>
              <a:defRPr>
                <a:latin typeface="Poppins"/>
                <a:ea typeface="Poppins"/>
                <a:cs typeface="Poppins"/>
                <a:sym typeface="Poppins"/>
              </a:defRPr>
            </a:lvl4pPr>
            <a:lvl5pPr lvl="4" rtl="0">
              <a:spcBef>
                <a:spcPts val="0"/>
              </a:spcBef>
              <a:spcAft>
                <a:spcPts val="0"/>
              </a:spcAft>
              <a:buSzPts val="2400"/>
              <a:buNone/>
              <a:defRPr>
                <a:latin typeface="Poppins"/>
                <a:ea typeface="Poppins"/>
                <a:cs typeface="Poppins"/>
                <a:sym typeface="Poppins"/>
              </a:defRPr>
            </a:lvl5pPr>
            <a:lvl6pPr lvl="5" rtl="0">
              <a:spcBef>
                <a:spcPts val="0"/>
              </a:spcBef>
              <a:spcAft>
                <a:spcPts val="0"/>
              </a:spcAft>
              <a:buSzPts val="2400"/>
              <a:buNone/>
              <a:defRPr>
                <a:latin typeface="Poppins"/>
                <a:ea typeface="Poppins"/>
                <a:cs typeface="Poppins"/>
                <a:sym typeface="Poppins"/>
              </a:defRPr>
            </a:lvl6pPr>
            <a:lvl7pPr lvl="6" rtl="0">
              <a:spcBef>
                <a:spcPts val="0"/>
              </a:spcBef>
              <a:spcAft>
                <a:spcPts val="0"/>
              </a:spcAft>
              <a:buSzPts val="2400"/>
              <a:buNone/>
              <a:defRPr>
                <a:latin typeface="Poppins"/>
                <a:ea typeface="Poppins"/>
                <a:cs typeface="Poppins"/>
                <a:sym typeface="Poppins"/>
              </a:defRPr>
            </a:lvl7pPr>
            <a:lvl8pPr lvl="7" rtl="0">
              <a:spcBef>
                <a:spcPts val="0"/>
              </a:spcBef>
              <a:spcAft>
                <a:spcPts val="0"/>
              </a:spcAft>
              <a:buSzPts val="2400"/>
              <a:buNone/>
              <a:defRPr>
                <a:latin typeface="Poppins"/>
                <a:ea typeface="Poppins"/>
                <a:cs typeface="Poppins"/>
                <a:sym typeface="Poppins"/>
              </a:defRPr>
            </a:lvl8pPr>
            <a:lvl9pPr lvl="8" rtl="0">
              <a:spcBef>
                <a:spcPts val="0"/>
              </a:spcBef>
              <a:spcAft>
                <a:spcPts val="0"/>
              </a:spcAft>
              <a:buSzPts val="2400"/>
              <a:buNone/>
              <a:defRPr>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2">
  <p:cSld name="CUSTOM_2_1">
    <p:bg>
      <p:bgPr>
        <a:solidFill>
          <a:srgbClr val="FFFFFF"/>
        </a:solidFill>
        <a:effectLst/>
      </p:bgPr>
    </p:bg>
    <p:spTree>
      <p:nvGrpSpPr>
        <p:cNvPr id="1" name="Shape 101"/>
        <p:cNvGrpSpPr/>
        <p:nvPr/>
      </p:nvGrpSpPr>
      <p:grpSpPr>
        <a:xfrm>
          <a:off x="0" y="0"/>
          <a:ext cx="0" cy="0"/>
          <a:chOff x="0" y="0"/>
          <a:chExt cx="0" cy="0"/>
        </a:xfrm>
      </p:grpSpPr>
      <p:sp>
        <p:nvSpPr>
          <p:cNvPr id="102" name="Google Shape;102;p18"/>
          <p:cNvSpPr txBox="1">
            <a:spLocks noGrp="1"/>
          </p:cNvSpPr>
          <p:nvPr>
            <p:ph type="subTitle" idx="1"/>
          </p:nvPr>
        </p:nvSpPr>
        <p:spPr>
          <a:xfrm>
            <a:off x="2006925" y="1482975"/>
            <a:ext cx="5599200" cy="174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sz="2700" b="1">
                <a:solidFill>
                  <a:schemeClr val="accent3"/>
                </a:solidFill>
                <a:latin typeface="Montserrat"/>
                <a:ea typeface="Montserrat"/>
                <a:cs typeface="Montserrat"/>
                <a:sym typeface="Montserrat"/>
              </a:defRPr>
            </a:lvl1pPr>
            <a:lvl2pPr lvl="1" rtl="0">
              <a:lnSpc>
                <a:spcPct val="100000"/>
              </a:lnSpc>
              <a:spcBef>
                <a:spcPts val="0"/>
              </a:spcBef>
              <a:spcAft>
                <a:spcPts val="0"/>
              </a:spcAft>
              <a:buNone/>
              <a:defRPr sz="2700" b="1">
                <a:solidFill>
                  <a:schemeClr val="accent3"/>
                </a:solidFill>
                <a:latin typeface="Montserrat"/>
                <a:ea typeface="Montserrat"/>
                <a:cs typeface="Montserrat"/>
                <a:sym typeface="Montserrat"/>
              </a:defRPr>
            </a:lvl2pPr>
            <a:lvl3pPr lvl="2" rtl="0">
              <a:lnSpc>
                <a:spcPct val="100000"/>
              </a:lnSpc>
              <a:spcBef>
                <a:spcPts val="0"/>
              </a:spcBef>
              <a:spcAft>
                <a:spcPts val="0"/>
              </a:spcAft>
              <a:buNone/>
              <a:defRPr sz="2700" b="1">
                <a:solidFill>
                  <a:schemeClr val="accent3"/>
                </a:solidFill>
                <a:latin typeface="Montserrat"/>
                <a:ea typeface="Montserrat"/>
                <a:cs typeface="Montserrat"/>
                <a:sym typeface="Montserrat"/>
              </a:defRPr>
            </a:lvl3pPr>
            <a:lvl4pPr lvl="3" rtl="0">
              <a:lnSpc>
                <a:spcPct val="100000"/>
              </a:lnSpc>
              <a:spcBef>
                <a:spcPts val="0"/>
              </a:spcBef>
              <a:spcAft>
                <a:spcPts val="0"/>
              </a:spcAft>
              <a:buNone/>
              <a:defRPr sz="2700" b="1">
                <a:solidFill>
                  <a:schemeClr val="accent3"/>
                </a:solidFill>
                <a:latin typeface="Montserrat"/>
                <a:ea typeface="Montserrat"/>
                <a:cs typeface="Montserrat"/>
                <a:sym typeface="Montserrat"/>
              </a:defRPr>
            </a:lvl4pPr>
            <a:lvl5pPr lvl="4" rtl="0">
              <a:lnSpc>
                <a:spcPct val="100000"/>
              </a:lnSpc>
              <a:spcBef>
                <a:spcPts val="0"/>
              </a:spcBef>
              <a:spcAft>
                <a:spcPts val="0"/>
              </a:spcAft>
              <a:buNone/>
              <a:defRPr sz="2700" b="1">
                <a:solidFill>
                  <a:schemeClr val="accent3"/>
                </a:solidFill>
                <a:latin typeface="Montserrat"/>
                <a:ea typeface="Montserrat"/>
                <a:cs typeface="Montserrat"/>
                <a:sym typeface="Montserrat"/>
              </a:defRPr>
            </a:lvl5pPr>
            <a:lvl6pPr lvl="5" rtl="0">
              <a:lnSpc>
                <a:spcPct val="100000"/>
              </a:lnSpc>
              <a:spcBef>
                <a:spcPts val="0"/>
              </a:spcBef>
              <a:spcAft>
                <a:spcPts val="0"/>
              </a:spcAft>
              <a:buNone/>
              <a:defRPr sz="2700" b="1">
                <a:solidFill>
                  <a:schemeClr val="accent3"/>
                </a:solidFill>
                <a:latin typeface="Montserrat"/>
                <a:ea typeface="Montserrat"/>
                <a:cs typeface="Montserrat"/>
                <a:sym typeface="Montserrat"/>
              </a:defRPr>
            </a:lvl6pPr>
            <a:lvl7pPr lvl="6" rtl="0">
              <a:lnSpc>
                <a:spcPct val="100000"/>
              </a:lnSpc>
              <a:spcBef>
                <a:spcPts val="0"/>
              </a:spcBef>
              <a:spcAft>
                <a:spcPts val="0"/>
              </a:spcAft>
              <a:buNone/>
              <a:defRPr sz="2700" b="1">
                <a:solidFill>
                  <a:schemeClr val="accent3"/>
                </a:solidFill>
                <a:latin typeface="Montserrat"/>
                <a:ea typeface="Montserrat"/>
                <a:cs typeface="Montserrat"/>
                <a:sym typeface="Montserrat"/>
              </a:defRPr>
            </a:lvl7pPr>
            <a:lvl8pPr lvl="7" rtl="0">
              <a:lnSpc>
                <a:spcPct val="100000"/>
              </a:lnSpc>
              <a:spcBef>
                <a:spcPts val="0"/>
              </a:spcBef>
              <a:spcAft>
                <a:spcPts val="0"/>
              </a:spcAft>
              <a:buNone/>
              <a:defRPr sz="2700" b="1">
                <a:solidFill>
                  <a:schemeClr val="accent3"/>
                </a:solidFill>
                <a:latin typeface="Montserrat"/>
                <a:ea typeface="Montserrat"/>
                <a:cs typeface="Montserrat"/>
                <a:sym typeface="Montserrat"/>
              </a:defRPr>
            </a:lvl8pPr>
            <a:lvl9pPr lvl="8" rtl="0">
              <a:lnSpc>
                <a:spcPct val="100000"/>
              </a:lnSpc>
              <a:spcBef>
                <a:spcPts val="0"/>
              </a:spcBef>
              <a:spcAft>
                <a:spcPts val="0"/>
              </a:spcAft>
              <a:buNone/>
              <a:defRPr sz="2700" b="1">
                <a:solidFill>
                  <a:schemeClr val="accent3"/>
                </a:solidFill>
                <a:latin typeface="Montserrat"/>
                <a:ea typeface="Montserrat"/>
                <a:cs typeface="Montserrat"/>
                <a:sym typeface="Montserrat"/>
              </a:defRPr>
            </a:lvl9pPr>
          </a:lstStyle>
          <a:p>
            <a:endParaRPr/>
          </a:p>
        </p:txBody>
      </p:sp>
      <p:sp>
        <p:nvSpPr>
          <p:cNvPr id="103" name="Google Shape;103;p18"/>
          <p:cNvSpPr txBox="1">
            <a:spLocks noGrp="1"/>
          </p:cNvSpPr>
          <p:nvPr>
            <p:ph type="title"/>
          </p:nvPr>
        </p:nvSpPr>
        <p:spPr>
          <a:xfrm>
            <a:off x="1992349" y="3314625"/>
            <a:ext cx="3220200" cy="34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400"/>
              <a:buFont typeface="Poppins Medium"/>
              <a:buNone/>
              <a:defRPr sz="2000" b="0">
                <a:solidFill>
                  <a:schemeClr val="dk2"/>
                </a:solidFill>
                <a:latin typeface="Poppins"/>
                <a:ea typeface="Poppins"/>
                <a:cs typeface="Poppins"/>
                <a:sym typeface="Poppins"/>
              </a:defRPr>
            </a:lvl1pPr>
            <a:lvl2pPr lvl="1" rtl="0">
              <a:spcBef>
                <a:spcPts val="0"/>
              </a:spcBef>
              <a:spcAft>
                <a:spcPts val="0"/>
              </a:spcAft>
              <a:buSzPts val="2400"/>
              <a:buNone/>
              <a:defRPr>
                <a:latin typeface="Poppins"/>
                <a:ea typeface="Poppins"/>
                <a:cs typeface="Poppins"/>
                <a:sym typeface="Poppins"/>
              </a:defRPr>
            </a:lvl2pPr>
            <a:lvl3pPr lvl="2" rtl="0">
              <a:spcBef>
                <a:spcPts val="0"/>
              </a:spcBef>
              <a:spcAft>
                <a:spcPts val="0"/>
              </a:spcAft>
              <a:buSzPts val="2400"/>
              <a:buNone/>
              <a:defRPr>
                <a:latin typeface="Poppins"/>
                <a:ea typeface="Poppins"/>
                <a:cs typeface="Poppins"/>
                <a:sym typeface="Poppins"/>
              </a:defRPr>
            </a:lvl3pPr>
            <a:lvl4pPr lvl="3" rtl="0">
              <a:spcBef>
                <a:spcPts val="0"/>
              </a:spcBef>
              <a:spcAft>
                <a:spcPts val="0"/>
              </a:spcAft>
              <a:buSzPts val="2400"/>
              <a:buNone/>
              <a:defRPr>
                <a:latin typeface="Poppins"/>
                <a:ea typeface="Poppins"/>
                <a:cs typeface="Poppins"/>
                <a:sym typeface="Poppins"/>
              </a:defRPr>
            </a:lvl4pPr>
            <a:lvl5pPr lvl="4" rtl="0">
              <a:spcBef>
                <a:spcPts val="0"/>
              </a:spcBef>
              <a:spcAft>
                <a:spcPts val="0"/>
              </a:spcAft>
              <a:buSzPts val="2400"/>
              <a:buNone/>
              <a:defRPr>
                <a:latin typeface="Poppins"/>
                <a:ea typeface="Poppins"/>
                <a:cs typeface="Poppins"/>
                <a:sym typeface="Poppins"/>
              </a:defRPr>
            </a:lvl5pPr>
            <a:lvl6pPr lvl="5" rtl="0">
              <a:spcBef>
                <a:spcPts val="0"/>
              </a:spcBef>
              <a:spcAft>
                <a:spcPts val="0"/>
              </a:spcAft>
              <a:buSzPts val="2400"/>
              <a:buNone/>
              <a:defRPr>
                <a:latin typeface="Poppins"/>
                <a:ea typeface="Poppins"/>
                <a:cs typeface="Poppins"/>
                <a:sym typeface="Poppins"/>
              </a:defRPr>
            </a:lvl6pPr>
            <a:lvl7pPr lvl="6" rtl="0">
              <a:spcBef>
                <a:spcPts val="0"/>
              </a:spcBef>
              <a:spcAft>
                <a:spcPts val="0"/>
              </a:spcAft>
              <a:buSzPts val="2400"/>
              <a:buNone/>
              <a:defRPr>
                <a:latin typeface="Poppins"/>
                <a:ea typeface="Poppins"/>
                <a:cs typeface="Poppins"/>
                <a:sym typeface="Poppins"/>
              </a:defRPr>
            </a:lvl7pPr>
            <a:lvl8pPr lvl="7" rtl="0">
              <a:spcBef>
                <a:spcPts val="0"/>
              </a:spcBef>
              <a:spcAft>
                <a:spcPts val="0"/>
              </a:spcAft>
              <a:buSzPts val="2400"/>
              <a:buNone/>
              <a:defRPr>
                <a:latin typeface="Poppins"/>
                <a:ea typeface="Poppins"/>
                <a:cs typeface="Poppins"/>
                <a:sym typeface="Poppins"/>
              </a:defRPr>
            </a:lvl8pPr>
            <a:lvl9pPr lvl="8" rtl="0">
              <a:spcBef>
                <a:spcPts val="0"/>
              </a:spcBef>
              <a:spcAft>
                <a:spcPts val="0"/>
              </a:spcAft>
              <a:buSzPts val="2400"/>
              <a:buNone/>
              <a:defRPr>
                <a:latin typeface="Poppins"/>
                <a:ea typeface="Poppins"/>
                <a:cs typeface="Poppins"/>
                <a:sym typeface="Poppins"/>
              </a:defRPr>
            </a:lvl9pPr>
          </a:lstStyle>
          <a:p>
            <a:endParaRPr/>
          </a:p>
        </p:txBody>
      </p:sp>
      <p:sp>
        <p:nvSpPr>
          <p:cNvPr id="104" name="Google Shape;104;p18"/>
          <p:cNvSpPr/>
          <p:nvPr/>
        </p:nvSpPr>
        <p:spPr>
          <a:xfrm>
            <a:off x="7997225" y="3230775"/>
            <a:ext cx="3197100" cy="3113400"/>
          </a:xfrm>
          <a:prstGeom prst="ellipse">
            <a:avLst/>
          </a:prstGeom>
          <a:gradFill>
            <a:gsLst>
              <a:gs pos="0">
                <a:srgbClr val="F32E34"/>
              </a:gs>
              <a:gs pos="85000">
                <a:srgbClr val="993D98"/>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flipH="1">
            <a:off x="-7011975" y="-1888861"/>
            <a:ext cx="8229600" cy="8229600"/>
          </a:xfrm>
          <a:prstGeom prst="ellipse">
            <a:avLst/>
          </a:prstGeom>
          <a:gradFill>
            <a:gsLst>
              <a:gs pos="0">
                <a:srgbClr val="F32E34"/>
              </a:gs>
              <a:gs pos="29000">
                <a:srgbClr val="F35941"/>
              </a:gs>
              <a:gs pos="71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gradFill>
          <a:gsLst>
            <a:gs pos="0">
              <a:srgbClr val="993D98"/>
            </a:gs>
            <a:gs pos="0">
              <a:srgbClr val="B23776"/>
            </a:gs>
            <a:gs pos="0">
              <a:srgbClr val="C93561"/>
            </a:gs>
            <a:gs pos="65000">
              <a:srgbClr val="F32E34"/>
            </a:gs>
            <a:gs pos="79000">
              <a:srgbClr val="F35941"/>
            </a:gs>
            <a:gs pos="100000">
              <a:srgbClr val="FD974D"/>
            </a:gs>
            <a:gs pos="100000">
              <a:srgbClr val="FD974D"/>
            </a:gs>
          </a:gsLst>
          <a:lin ang="18900732" scaled="0"/>
        </a:gradFill>
        <a:effectLst/>
      </p:bgPr>
    </p:bg>
    <p:spTree>
      <p:nvGrpSpPr>
        <p:cNvPr id="1" name="Shape 106"/>
        <p:cNvGrpSpPr/>
        <p:nvPr/>
      </p:nvGrpSpPr>
      <p:grpSpPr>
        <a:xfrm>
          <a:off x="0" y="0"/>
          <a:ext cx="0" cy="0"/>
          <a:chOff x="0" y="0"/>
          <a:chExt cx="0" cy="0"/>
        </a:xfrm>
      </p:grpSpPr>
      <p:sp>
        <p:nvSpPr>
          <p:cNvPr id="107" name="Google Shape;107;p19"/>
          <p:cNvSpPr/>
          <p:nvPr/>
        </p:nvSpPr>
        <p:spPr>
          <a:xfrm>
            <a:off x="772574" y="1674475"/>
            <a:ext cx="2377500" cy="285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3383250" y="1674475"/>
            <a:ext cx="2377500" cy="285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5992750" y="1674475"/>
            <a:ext cx="2377500" cy="285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772563" y="2589125"/>
            <a:ext cx="23775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2"/>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2"/>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2"/>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2"/>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2"/>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2"/>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2"/>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2"/>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2"/>
                </a:solidFill>
                <a:latin typeface="Poppins"/>
                <a:ea typeface="Poppins"/>
                <a:cs typeface="Poppins"/>
                <a:sym typeface="Poppins"/>
              </a:defRPr>
            </a:lvl9pPr>
          </a:lstStyle>
          <a:p>
            <a:endParaRPr/>
          </a:p>
        </p:txBody>
      </p:sp>
      <p:sp>
        <p:nvSpPr>
          <p:cNvPr id="111" name="Google Shape;111;p19"/>
          <p:cNvSpPr txBox="1">
            <a:spLocks noGrp="1"/>
          </p:cNvSpPr>
          <p:nvPr>
            <p:ph type="subTitle" idx="2"/>
          </p:nvPr>
        </p:nvSpPr>
        <p:spPr>
          <a:xfrm>
            <a:off x="916500" y="3390425"/>
            <a:ext cx="2089500" cy="83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Poppins"/>
                <a:ea typeface="Poppins"/>
                <a:cs typeface="Poppins"/>
                <a:sym typeface="Poppins"/>
              </a:defRPr>
            </a:lvl1pPr>
            <a:lvl2pPr lvl="1" algn="ctr" rtl="0">
              <a:spcBef>
                <a:spcPts val="0"/>
              </a:spcBef>
              <a:spcAft>
                <a:spcPts val="0"/>
              </a:spcAft>
              <a:buNone/>
              <a:defRPr sz="1600">
                <a:solidFill>
                  <a:schemeClr val="dk2"/>
                </a:solidFill>
                <a:latin typeface="Poppins"/>
                <a:ea typeface="Poppins"/>
                <a:cs typeface="Poppins"/>
                <a:sym typeface="Poppins"/>
              </a:defRPr>
            </a:lvl2pPr>
            <a:lvl3pPr lvl="2" algn="ctr" rtl="0">
              <a:spcBef>
                <a:spcPts val="0"/>
              </a:spcBef>
              <a:spcAft>
                <a:spcPts val="0"/>
              </a:spcAft>
              <a:buNone/>
              <a:defRPr sz="1600">
                <a:solidFill>
                  <a:schemeClr val="dk2"/>
                </a:solidFill>
                <a:latin typeface="Poppins"/>
                <a:ea typeface="Poppins"/>
                <a:cs typeface="Poppins"/>
                <a:sym typeface="Poppins"/>
              </a:defRPr>
            </a:lvl3pPr>
            <a:lvl4pPr lvl="3" algn="ctr" rtl="0">
              <a:spcBef>
                <a:spcPts val="0"/>
              </a:spcBef>
              <a:spcAft>
                <a:spcPts val="0"/>
              </a:spcAft>
              <a:buNone/>
              <a:defRPr sz="1600">
                <a:solidFill>
                  <a:schemeClr val="dk2"/>
                </a:solidFill>
                <a:latin typeface="Poppins"/>
                <a:ea typeface="Poppins"/>
                <a:cs typeface="Poppins"/>
                <a:sym typeface="Poppins"/>
              </a:defRPr>
            </a:lvl4pPr>
            <a:lvl5pPr lvl="4" algn="ctr" rtl="0">
              <a:spcBef>
                <a:spcPts val="0"/>
              </a:spcBef>
              <a:spcAft>
                <a:spcPts val="0"/>
              </a:spcAft>
              <a:buNone/>
              <a:defRPr sz="1600">
                <a:solidFill>
                  <a:schemeClr val="dk2"/>
                </a:solidFill>
                <a:latin typeface="Poppins"/>
                <a:ea typeface="Poppins"/>
                <a:cs typeface="Poppins"/>
                <a:sym typeface="Poppins"/>
              </a:defRPr>
            </a:lvl5pPr>
            <a:lvl6pPr lvl="5" algn="ctr" rtl="0">
              <a:spcBef>
                <a:spcPts val="0"/>
              </a:spcBef>
              <a:spcAft>
                <a:spcPts val="0"/>
              </a:spcAft>
              <a:buNone/>
              <a:defRPr sz="1600">
                <a:solidFill>
                  <a:schemeClr val="dk2"/>
                </a:solidFill>
                <a:latin typeface="Poppins"/>
                <a:ea typeface="Poppins"/>
                <a:cs typeface="Poppins"/>
                <a:sym typeface="Poppins"/>
              </a:defRPr>
            </a:lvl6pPr>
            <a:lvl7pPr lvl="6" algn="ctr" rtl="0">
              <a:spcBef>
                <a:spcPts val="0"/>
              </a:spcBef>
              <a:spcAft>
                <a:spcPts val="0"/>
              </a:spcAft>
              <a:buNone/>
              <a:defRPr sz="1600">
                <a:solidFill>
                  <a:schemeClr val="dk2"/>
                </a:solidFill>
                <a:latin typeface="Poppins"/>
                <a:ea typeface="Poppins"/>
                <a:cs typeface="Poppins"/>
                <a:sym typeface="Poppins"/>
              </a:defRPr>
            </a:lvl7pPr>
            <a:lvl8pPr lvl="7" algn="ctr" rtl="0">
              <a:spcBef>
                <a:spcPts val="0"/>
              </a:spcBef>
              <a:spcAft>
                <a:spcPts val="0"/>
              </a:spcAft>
              <a:buNone/>
              <a:defRPr sz="1600">
                <a:solidFill>
                  <a:schemeClr val="dk2"/>
                </a:solidFill>
                <a:latin typeface="Poppins"/>
                <a:ea typeface="Poppins"/>
                <a:cs typeface="Poppins"/>
                <a:sym typeface="Poppins"/>
              </a:defRPr>
            </a:lvl8pPr>
            <a:lvl9pPr lvl="8" algn="ctr" rtl="0">
              <a:spcBef>
                <a:spcPts val="0"/>
              </a:spcBef>
              <a:spcAft>
                <a:spcPts val="0"/>
              </a:spcAft>
              <a:buNone/>
              <a:defRPr sz="1600">
                <a:solidFill>
                  <a:schemeClr val="dk2"/>
                </a:solidFill>
                <a:latin typeface="Poppins"/>
                <a:ea typeface="Poppins"/>
                <a:cs typeface="Poppins"/>
                <a:sym typeface="Poppins"/>
              </a:defRPr>
            </a:lvl9pPr>
          </a:lstStyle>
          <a:p>
            <a:endParaRPr/>
          </a:p>
        </p:txBody>
      </p:sp>
      <p:sp>
        <p:nvSpPr>
          <p:cNvPr id="112" name="Google Shape;112;p19"/>
          <p:cNvSpPr txBox="1">
            <a:spLocks noGrp="1"/>
          </p:cNvSpPr>
          <p:nvPr>
            <p:ph type="subTitle" idx="3"/>
          </p:nvPr>
        </p:nvSpPr>
        <p:spPr>
          <a:xfrm>
            <a:off x="3383250" y="2589125"/>
            <a:ext cx="23775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4"/>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4"/>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4"/>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4"/>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4"/>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4"/>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4"/>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4"/>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4"/>
                </a:solidFill>
                <a:latin typeface="Poppins"/>
                <a:ea typeface="Poppins"/>
                <a:cs typeface="Poppins"/>
                <a:sym typeface="Poppins"/>
              </a:defRPr>
            </a:lvl9pPr>
          </a:lstStyle>
          <a:p>
            <a:endParaRPr/>
          </a:p>
        </p:txBody>
      </p:sp>
      <p:sp>
        <p:nvSpPr>
          <p:cNvPr id="113" name="Google Shape;113;p19"/>
          <p:cNvSpPr txBox="1">
            <a:spLocks noGrp="1"/>
          </p:cNvSpPr>
          <p:nvPr>
            <p:ph type="subTitle" idx="4"/>
          </p:nvPr>
        </p:nvSpPr>
        <p:spPr>
          <a:xfrm>
            <a:off x="3527250" y="3390425"/>
            <a:ext cx="2089500" cy="83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Poppins"/>
                <a:ea typeface="Poppins"/>
                <a:cs typeface="Poppins"/>
                <a:sym typeface="Poppins"/>
              </a:defRPr>
            </a:lvl1pPr>
            <a:lvl2pPr lvl="1" algn="ctr" rtl="0">
              <a:spcBef>
                <a:spcPts val="0"/>
              </a:spcBef>
              <a:spcAft>
                <a:spcPts val="0"/>
              </a:spcAft>
              <a:buNone/>
              <a:defRPr sz="1600">
                <a:solidFill>
                  <a:schemeClr val="dk2"/>
                </a:solidFill>
                <a:latin typeface="Poppins"/>
                <a:ea typeface="Poppins"/>
                <a:cs typeface="Poppins"/>
                <a:sym typeface="Poppins"/>
              </a:defRPr>
            </a:lvl2pPr>
            <a:lvl3pPr lvl="2" algn="ctr" rtl="0">
              <a:spcBef>
                <a:spcPts val="0"/>
              </a:spcBef>
              <a:spcAft>
                <a:spcPts val="0"/>
              </a:spcAft>
              <a:buNone/>
              <a:defRPr sz="1600">
                <a:solidFill>
                  <a:schemeClr val="dk2"/>
                </a:solidFill>
                <a:latin typeface="Poppins"/>
                <a:ea typeface="Poppins"/>
                <a:cs typeface="Poppins"/>
                <a:sym typeface="Poppins"/>
              </a:defRPr>
            </a:lvl3pPr>
            <a:lvl4pPr lvl="3" algn="ctr" rtl="0">
              <a:spcBef>
                <a:spcPts val="0"/>
              </a:spcBef>
              <a:spcAft>
                <a:spcPts val="0"/>
              </a:spcAft>
              <a:buNone/>
              <a:defRPr sz="1600">
                <a:solidFill>
                  <a:schemeClr val="dk2"/>
                </a:solidFill>
                <a:latin typeface="Poppins"/>
                <a:ea typeface="Poppins"/>
                <a:cs typeface="Poppins"/>
                <a:sym typeface="Poppins"/>
              </a:defRPr>
            </a:lvl4pPr>
            <a:lvl5pPr lvl="4" algn="ctr" rtl="0">
              <a:spcBef>
                <a:spcPts val="0"/>
              </a:spcBef>
              <a:spcAft>
                <a:spcPts val="0"/>
              </a:spcAft>
              <a:buNone/>
              <a:defRPr sz="1600">
                <a:solidFill>
                  <a:schemeClr val="dk2"/>
                </a:solidFill>
                <a:latin typeface="Poppins"/>
                <a:ea typeface="Poppins"/>
                <a:cs typeface="Poppins"/>
                <a:sym typeface="Poppins"/>
              </a:defRPr>
            </a:lvl5pPr>
            <a:lvl6pPr lvl="5" algn="ctr" rtl="0">
              <a:spcBef>
                <a:spcPts val="0"/>
              </a:spcBef>
              <a:spcAft>
                <a:spcPts val="0"/>
              </a:spcAft>
              <a:buNone/>
              <a:defRPr sz="1600">
                <a:solidFill>
                  <a:schemeClr val="dk2"/>
                </a:solidFill>
                <a:latin typeface="Poppins"/>
                <a:ea typeface="Poppins"/>
                <a:cs typeface="Poppins"/>
                <a:sym typeface="Poppins"/>
              </a:defRPr>
            </a:lvl6pPr>
            <a:lvl7pPr lvl="6" algn="ctr" rtl="0">
              <a:spcBef>
                <a:spcPts val="0"/>
              </a:spcBef>
              <a:spcAft>
                <a:spcPts val="0"/>
              </a:spcAft>
              <a:buNone/>
              <a:defRPr sz="1600">
                <a:solidFill>
                  <a:schemeClr val="dk2"/>
                </a:solidFill>
                <a:latin typeface="Poppins"/>
                <a:ea typeface="Poppins"/>
                <a:cs typeface="Poppins"/>
                <a:sym typeface="Poppins"/>
              </a:defRPr>
            </a:lvl7pPr>
            <a:lvl8pPr lvl="7" algn="ctr" rtl="0">
              <a:spcBef>
                <a:spcPts val="0"/>
              </a:spcBef>
              <a:spcAft>
                <a:spcPts val="0"/>
              </a:spcAft>
              <a:buNone/>
              <a:defRPr sz="1600">
                <a:solidFill>
                  <a:schemeClr val="dk2"/>
                </a:solidFill>
                <a:latin typeface="Poppins"/>
                <a:ea typeface="Poppins"/>
                <a:cs typeface="Poppins"/>
                <a:sym typeface="Poppins"/>
              </a:defRPr>
            </a:lvl8pPr>
            <a:lvl9pPr lvl="8" algn="ctr" rtl="0">
              <a:spcBef>
                <a:spcPts val="0"/>
              </a:spcBef>
              <a:spcAft>
                <a:spcPts val="0"/>
              </a:spcAft>
              <a:buNone/>
              <a:defRPr sz="1600">
                <a:solidFill>
                  <a:schemeClr val="dk2"/>
                </a:solidFill>
                <a:latin typeface="Poppins"/>
                <a:ea typeface="Poppins"/>
                <a:cs typeface="Poppins"/>
                <a:sym typeface="Poppins"/>
              </a:defRPr>
            </a:lvl9pPr>
          </a:lstStyle>
          <a:p>
            <a:endParaRPr/>
          </a:p>
        </p:txBody>
      </p:sp>
      <p:sp>
        <p:nvSpPr>
          <p:cNvPr id="114" name="Google Shape;114;p19"/>
          <p:cNvSpPr txBox="1">
            <a:spLocks noGrp="1"/>
          </p:cNvSpPr>
          <p:nvPr>
            <p:ph type="subTitle" idx="5"/>
          </p:nvPr>
        </p:nvSpPr>
        <p:spPr>
          <a:xfrm>
            <a:off x="5992749" y="2589125"/>
            <a:ext cx="23775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b="1">
                <a:solidFill>
                  <a:schemeClr val="accent5"/>
                </a:solidFill>
                <a:latin typeface="Poppins"/>
                <a:ea typeface="Poppins"/>
                <a:cs typeface="Poppins"/>
                <a:sym typeface="Poppins"/>
              </a:defRPr>
            </a:lvl1pPr>
            <a:lvl2pPr lvl="1" algn="ctr" rtl="0">
              <a:lnSpc>
                <a:spcPct val="100000"/>
              </a:lnSpc>
              <a:spcBef>
                <a:spcPts val="0"/>
              </a:spcBef>
              <a:spcAft>
                <a:spcPts val="0"/>
              </a:spcAft>
              <a:buNone/>
              <a:defRPr sz="1800" b="1">
                <a:solidFill>
                  <a:schemeClr val="accent5"/>
                </a:solidFill>
                <a:latin typeface="Poppins"/>
                <a:ea typeface="Poppins"/>
                <a:cs typeface="Poppins"/>
                <a:sym typeface="Poppins"/>
              </a:defRPr>
            </a:lvl2pPr>
            <a:lvl3pPr lvl="2" algn="ctr" rtl="0">
              <a:lnSpc>
                <a:spcPct val="100000"/>
              </a:lnSpc>
              <a:spcBef>
                <a:spcPts val="0"/>
              </a:spcBef>
              <a:spcAft>
                <a:spcPts val="0"/>
              </a:spcAft>
              <a:buNone/>
              <a:defRPr sz="1800" b="1">
                <a:solidFill>
                  <a:schemeClr val="accent5"/>
                </a:solidFill>
                <a:latin typeface="Poppins"/>
                <a:ea typeface="Poppins"/>
                <a:cs typeface="Poppins"/>
                <a:sym typeface="Poppins"/>
              </a:defRPr>
            </a:lvl3pPr>
            <a:lvl4pPr lvl="3" algn="ctr" rtl="0">
              <a:lnSpc>
                <a:spcPct val="100000"/>
              </a:lnSpc>
              <a:spcBef>
                <a:spcPts val="0"/>
              </a:spcBef>
              <a:spcAft>
                <a:spcPts val="0"/>
              </a:spcAft>
              <a:buNone/>
              <a:defRPr sz="1800" b="1">
                <a:solidFill>
                  <a:schemeClr val="accent5"/>
                </a:solidFill>
                <a:latin typeface="Poppins"/>
                <a:ea typeface="Poppins"/>
                <a:cs typeface="Poppins"/>
                <a:sym typeface="Poppins"/>
              </a:defRPr>
            </a:lvl4pPr>
            <a:lvl5pPr lvl="4" algn="ctr" rtl="0">
              <a:lnSpc>
                <a:spcPct val="100000"/>
              </a:lnSpc>
              <a:spcBef>
                <a:spcPts val="0"/>
              </a:spcBef>
              <a:spcAft>
                <a:spcPts val="0"/>
              </a:spcAft>
              <a:buNone/>
              <a:defRPr sz="1800" b="1">
                <a:solidFill>
                  <a:schemeClr val="accent5"/>
                </a:solidFill>
                <a:latin typeface="Poppins"/>
                <a:ea typeface="Poppins"/>
                <a:cs typeface="Poppins"/>
                <a:sym typeface="Poppins"/>
              </a:defRPr>
            </a:lvl5pPr>
            <a:lvl6pPr lvl="5" algn="ctr" rtl="0">
              <a:lnSpc>
                <a:spcPct val="100000"/>
              </a:lnSpc>
              <a:spcBef>
                <a:spcPts val="0"/>
              </a:spcBef>
              <a:spcAft>
                <a:spcPts val="0"/>
              </a:spcAft>
              <a:buNone/>
              <a:defRPr sz="1800" b="1">
                <a:solidFill>
                  <a:schemeClr val="accent5"/>
                </a:solidFill>
                <a:latin typeface="Poppins"/>
                <a:ea typeface="Poppins"/>
                <a:cs typeface="Poppins"/>
                <a:sym typeface="Poppins"/>
              </a:defRPr>
            </a:lvl6pPr>
            <a:lvl7pPr lvl="6" algn="ctr" rtl="0">
              <a:lnSpc>
                <a:spcPct val="100000"/>
              </a:lnSpc>
              <a:spcBef>
                <a:spcPts val="0"/>
              </a:spcBef>
              <a:spcAft>
                <a:spcPts val="0"/>
              </a:spcAft>
              <a:buNone/>
              <a:defRPr sz="1800" b="1">
                <a:solidFill>
                  <a:schemeClr val="accent5"/>
                </a:solidFill>
                <a:latin typeface="Poppins"/>
                <a:ea typeface="Poppins"/>
                <a:cs typeface="Poppins"/>
                <a:sym typeface="Poppins"/>
              </a:defRPr>
            </a:lvl7pPr>
            <a:lvl8pPr lvl="7" algn="ctr" rtl="0">
              <a:lnSpc>
                <a:spcPct val="100000"/>
              </a:lnSpc>
              <a:spcBef>
                <a:spcPts val="0"/>
              </a:spcBef>
              <a:spcAft>
                <a:spcPts val="0"/>
              </a:spcAft>
              <a:buNone/>
              <a:defRPr sz="1800" b="1">
                <a:solidFill>
                  <a:schemeClr val="accent5"/>
                </a:solidFill>
                <a:latin typeface="Poppins"/>
                <a:ea typeface="Poppins"/>
                <a:cs typeface="Poppins"/>
                <a:sym typeface="Poppins"/>
              </a:defRPr>
            </a:lvl8pPr>
            <a:lvl9pPr lvl="8" algn="ctr" rtl="0">
              <a:lnSpc>
                <a:spcPct val="100000"/>
              </a:lnSpc>
              <a:spcBef>
                <a:spcPts val="0"/>
              </a:spcBef>
              <a:spcAft>
                <a:spcPts val="0"/>
              </a:spcAft>
              <a:buNone/>
              <a:defRPr sz="1800" b="1">
                <a:solidFill>
                  <a:schemeClr val="accent5"/>
                </a:solidFill>
                <a:latin typeface="Poppins"/>
                <a:ea typeface="Poppins"/>
                <a:cs typeface="Poppins"/>
                <a:sym typeface="Poppins"/>
              </a:defRPr>
            </a:lvl9pPr>
          </a:lstStyle>
          <a:p>
            <a:endParaRPr/>
          </a:p>
        </p:txBody>
      </p:sp>
      <p:sp>
        <p:nvSpPr>
          <p:cNvPr id="115" name="Google Shape;115;p19"/>
          <p:cNvSpPr txBox="1">
            <a:spLocks noGrp="1"/>
          </p:cNvSpPr>
          <p:nvPr>
            <p:ph type="subTitle" idx="6"/>
          </p:nvPr>
        </p:nvSpPr>
        <p:spPr>
          <a:xfrm>
            <a:off x="6136750" y="3390425"/>
            <a:ext cx="2089500" cy="83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Poppins"/>
                <a:ea typeface="Poppins"/>
                <a:cs typeface="Poppins"/>
                <a:sym typeface="Poppins"/>
              </a:defRPr>
            </a:lvl1pPr>
            <a:lvl2pPr lvl="1" algn="ctr" rtl="0">
              <a:spcBef>
                <a:spcPts val="0"/>
              </a:spcBef>
              <a:spcAft>
                <a:spcPts val="0"/>
              </a:spcAft>
              <a:buNone/>
              <a:defRPr sz="1600">
                <a:solidFill>
                  <a:schemeClr val="dk2"/>
                </a:solidFill>
                <a:latin typeface="Poppins"/>
                <a:ea typeface="Poppins"/>
                <a:cs typeface="Poppins"/>
                <a:sym typeface="Poppins"/>
              </a:defRPr>
            </a:lvl2pPr>
            <a:lvl3pPr lvl="2" algn="ctr" rtl="0">
              <a:spcBef>
                <a:spcPts val="0"/>
              </a:spcBef>
              <a:spcAft>
                <a:spcPts val="0"/>
              </a:spcAft>
              <a:buNone/>
              <a:defRPr sz="1600">
                <a:solidFill>
                  <a:schemeClr val="dk2"/>
                </a:solidFill>
                <a:latin typeface="Poppins"/>
                <a:ea typeface="Poppins"/>
                <a:cs typeface="Poppins"/>
                <a:sym typeface="Poppins"/>
              </a:defRPr>
            </a:lvl3pPr>
            <a:lvl4pPr lvl="3" algn="ctr" rtl="0">
              <a:spcBef>
                <a:spcPts val="0"/>
              </a:spcBef>
              <a:spcAft>
                <a:spcPts val="0"/>
              </a:spcAft>
              <a:buNone/>
              <a:defRPr sz="1600">
                <a:solidFill>
                  <a:schemeClr val="dk2"/>
                </a:solidFill>
                <a:latin typeface="Poppins"/>
                <a:ea typeface="Poppins"/>
                <a:cs typeface="Poppins"/>
                <a:sym typeface="Poppins"/>
              </a:defRPr>
            </a:lvl4pPr>
            <a:lvl5pPr lvl="4" algn="ctr" rtl="0">
              <a:spcBef>
                <a:spcPts val="0"/>
              </a:spcBef>
              <a:spcAft>
                <a:spcPts val="0"/>
              </a:spcAft>
              <a:buNone/>
              <a:defRPr sz="1600">
                <a:solidFill>
                  <a:schemeClr val="dk2"/>
                </a:solidFill>
                <a:latin typeface="Poppins"/>
                <a:ea typeface="Poppins"/>
                <a:cs typeface="Poppins"/>
                <a:sym typeface="Poppins"/>
              </a:defRPr>
            </a:lvl5pPr>
            <a:lvl6pPr lvl="5" algn="ctr" rtl="0">
              <a:spcBef>
                <a:spcPts val="0"/>
              </a:spcBef>
              <a:spcAft>
                <a:spcPts val="0"/>
              </a:spcAft>
              <a:buNone/>
              <a:defRPr sz="1600">
                <a:solidFill>
                  <a:schemeClr val="dk2"/>
                </a:solidFill>
                <a:latin typeface="Poppins"/>
                <a:ea typeface="Poppins"/>
                <a:cs typeface="Poppins"/>
                <a:sym typeface="Poppins"/>
              </a:defRPr>
            </a:lvl6pPr>
            <a:lvl7pPr lvl="6" algn="ctr" rtl="0">
              <a:spcBef>
                <a:spcPts val="0"/>
              </a:spcBef>
              <a:spcAft>
                <a:spcPts val="0"/>
              </a:spcAft>
              <a:buNone/>
              <a:defRPr sz="1600">
                <a:solidFill>
                  <a:schemeClr val="dk2"/>
                </a:solidFill>
                <a:latin typeface="Poppins"/>
                <a:ea typeface="Poppins"/>
                <a:cs typeface="Poppins"/>
                <a:sym typeface="Poppins"/>
              </a:defRPr>
            </a:lvl7pPr>
            <a:lvl8pPr lvl="7" algn="ctr" rtl="0">
              <a:spcBef>
                <a:spcPts val="0"/>
              </a:spcBef>
              <a:spcAft>
                <a:spcPts val="0"/>
              </a:spcAft>
              <a:buNone/>
              <a:defRPr sz="1600">
                <a:solidFill>
                  <a:schemeClr val="dk2"/>
                </a:solidFill>
                <a:latin typeface="Poppins"/>
                <a:ea typeface="Poppins"/>
                <a:cs typeface="Poppins"/>
                <a:sym typeface="Poppins"/>
              </a:defRPr>
            </a:lvl8pPr>
            <a:lvl9pPr lvl="8" algn="ctr" rtl="0">
              <a:spcBef>
                <a:spcPts val="0"/>
              </a:spcBef>
              <a:spcAft>
                <a:spcPts val="0"/>
              </a:spcAft>
              <a:buNone/>
              <a:defRPr sz="1600">
                <a:solidFill>
                  <a:schemeClr val="dk2"/>
                </a:solidFill>
                <a:latin typeface="Poppins"/>
                <a:ea typeface="Poppins"/>
                <a:cs typeface="Poppins"/>
                <a:sym typeface="Poppins"/>
              </a:defRPr>
            </a:lvl9pPr>
          </a:lstStyle>
          <a:p>
            <a:endParaRPr/>
          </a:p>
        </p:txBody>
      </p:sp>
      <p:sp>
        <p:nvSpPr>
          <p:cNvPr id="116" name="Google Shape;116;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sz="2400" b="1">
                <a:solidFill>
                  <a:schemeClr val="lt1"/>
                </a:solidFill>
              </a:defRPr>
            </a:lvl1pPr>
            <a:lvl2pPr lvl="1"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2pPr>
            <a:lvl3pPr lvl="2"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3pPr>
            <a:lvl4pPr lvl="3"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4pPr>
            <a:lvl5pPr lvl="4"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5pPr>
            <a:lvl6pPr lvl="5"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6pPr>
            <a:lvl7pPr lvl="6"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7pPr>
            <a:lvl8pPr lvl="7"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8pPr>
            <a:lvl9pPr lvl="8"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3_1">
    <p:bg>
      <p:bgPr>
        <a:gradFill>
          <a:gsLst>
            <a:gs pos="0">
              <a:srgbClr val="F32E34"/>
            </a:gs>
            <a:gs pos="29000">
              <a:srgbClr val="F35941"/>
            </a:gs>
            <a:gs pos="71000">
              <a:srgbClr val="FD974D"/>
            </a:gs>
            <a:gs pos="100000">
              <a:srgbClr val="FD974D"/>
            </a:gs>
          </a:gsLst>
          <a:lin ang="18900732" scaled="0"/>
        </a:gradFill>
        <a:effectLst/>
      </p:bgPr>
    </p:bg>
    <p:spTree>
      <p:nvGrpSpPr>
        <p:cNvPr id="1" name="Shape 117"/>
        <p:cNvGrpSpPr/>
        <p:nvPr/>
      </p:nvGrpSpPr>
      <p:grpSpPr>
        <a:xfrm>
          <a:off x="0" y="0"/>
          <a:ext cx="0" cy="0"/>
          <a:chOff x="0" y="0"/>
          <a:chExt cx="0" cy="0"/>
        </a:xfrm>
      </p:grpSpPr>
      <p:sp>
        <p:nvSpPr>
          <p:cNvPr id="118" name="Google Shape;118;p20"/>
          <p:cNvSpPr/>
          <p:nvPr/>
        </p:nvSpPr>
        <p:spPr>
          <a:xfrm>
            <a:off x="836925" y="-1221175"/>
            <a:ext cx="7469100" cy="7585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subTitle" idx="1"/>
          </p:nvPr>
        </p:nvSpPr>
        <p:spPr>
          <a:xfrm>
            <a:off x="4100675" y="1483699"/>
            <a:ext cx="2089500" cy="295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2"/>
                </a:solidFill>
                <a:latin typeface="Poppins"/>
                <a:ea typeface="Poppins"/>
                <a:cs typeface="Poppins"/>
                <a:sym typeface="Poppins"/>
              </a:defRPr>
            </a:lvl1pPr>
            <a:lvl2pPr lvl="1" rtl="0">
              <a:lnSpc>
                <a:spcPct val="100000"/>
              </a:lnSpc>
              <a:spcBef>
                <a:spcPts val="0"/>
              </a:spcBef>
              <a:spcAft>
                <a:spcPts val="0"/>
              </a:spcAft>
              <a:buNone/>
              <a:defRPr sz="1800" b="1">
                <a:solidFill>
                  <a:schemeClr val="accent2"/>
                </a:solidFill>
                <a:latin typeface="Poppins"/>
                <a:ea typeface="Poppins"/>
                <a:cs typeface="Poppins"/>
                <a:sym typeface="Poppins"/>
              </a:defRPr>
            </a:lvl2pPr>
            <a:lvl3pPr lvl="2" rtl="0">
              <a:lnSpc>
                <a:spcPct val="100000"/>
              </a:lnSpc>
              <a:spcBef>
                <a:spcPts val="0"/>
              </a:spcBef>
              <a:spcAft>
                <a:spcPts val="0"/>
              </a:spcAft>
              <a:buNone/>
              <a:defRPr sz="1800" b="1">
                <a:solidFill>
                  <a:schemeClr val="accent2"/>
                </a:solidFill>
                <a:latin typeface="Poppins"/>
                <a:ea typeface="Poppins"/>
                <a:cs typeface="Poppins"/>
                <a:sym typeface="Poppins"/>
              </a:defRPr>
            </a:lvl3pPr>
            <a:lvl4pPr lvl="3" rtl="0">
              <a:lnSpc>
                <a:spcPct val="100000"/>
              </a:lnSpc>
              <a:spcBef>
                <a:spcPts val="0"/>
              </a:spcBef>
              <a:spcAft>
                <a:spcPts val="0"/>
              </a:spcAft>
              <a:buNone/>
              <a:defRPr sz="1800" b="1">
                <a:solidFill>
                  <a:schemeClr val="accent2"/>
                </a:solidFill>
                <a:latin typeface="Poppins"/>
                <a:ea typeface="Poppins"/>
                <a:cs typeface="Poppins"/>
                <a:sym typeface="Poppins"/>
              </a:defRPr>
            </a:lvl4pPr>
            <a:lvl5pPr lvl="4" rtl="0">
              <a:lnSpc>
                <a:spcPct val="100000"/>
              </a:lnSpc>
              <a:spcBef>
                <a:spcPts val="0"/>
              </a:spcBef>
              <a:spcAft>
                <a:spcPts val="0"/>
              </a:spcAft>
              <a:buNone/>
              <a:defRPr sz="1800" b="1">
                <a:solidFill>
                  <a:schemeClr val="accent2"/>
                </a:solidFill>
                <a:latin typeface="Poppins"/>
                <a:ea typeface="Poppins"/>
                <a:cs typeface="Poppins"/>
                <a:sym typeface="Poppins"/>
              </a:defRPr>
            </a:lvl5pPr>
            <a:lvl6pPr lvl="5" rtl="0">
              <a:lnSpc>
                <a:spcPct val="100000"/>
              </a:lnSpc>
              <a:spcBef>
                <a:spcPts val="0"/>
              </a:spcBef>
              <a:spcAft>
                <a:spcPts val="0"/>
              </a:spcAft>
              <a:buNone/>
              <a:defRPr sz="1800" b="1">
                <a:solidFill>
                  <a:schemeClr val="accent2"/>
                </a:solidFill>
                <a:latin typeface="Poppins"/>
                <a:ea typeface="Poppins"/>
                <a:cs typeface="Poppins"/>
                <a:sym typeface="Poppins"/>
              </a:defRPr>
            </a:lvl6pPr>
            <a:lvl7pPr lvl="6" rtl="0">
              <a:lnSpc>
                <a:spcPct val="100000"/>
              </a:lnSpc>
              <a:spcBef>
                <a:spcPts val="0"/>
              </a:spcBef>
              <a:spcAft>
                <a:spcPts val="0"/>
              </a:spcAft>
              <a:buNone/>
              <a:defRPr sz="1800" b="1">
                <a:solidFill>
                  <a:schemeClr val="accent2"/>
                </a:solidFill>
                <a:latin typeface="Poppins"/>
                <a:ea typeface="Poppins"/>
                <a:cs typeface="Poppins"/>
                <a:sym typeface="Poppins"/>
              </a:defRPr>
            </a:lvl7pPr>
            <a:lvl8pPr lvl="7" rtl="0">
              <a:lnSpc>
                <a:spcPct val="100000"/>
              </a:lnSpc>
              <a:spcBef>
                <a:spcPts val="0"/>
              </a:spcBef>
              <a:spcAft>
                <a:spcPts val="0"/>
              </a:spcAft>
              <a:buNone/>
              <a:defRPr sz="1800" b="1">
                <a:solidFill>
                  <a:schemeClr val="accent2"/>
                </a:solidFill>
                <a:latin typeface="Poppins"/>
                <a:ea typeface="Poppins"/>
                <a:cs typeface="Poppins"/>
                <a:sym typeface="Poppins"/>
              </a:defRPr>
            </a:lvl8pPr>
            <a:lvl9pPr lvl="8" rtl="0">
              <a:lnSpc>
                <a:spcPct val="100000"/>
              </a:lnSpc>
              <a:spcBef>
                <a:spcPts val="0"/>
              </a:spcBef>
              <a:spcAft>
                <a:spcPts val="0"/>
              </a:spcAft>
              <a:buNone/>
              <a:defRPr sz="1800" b="1">
                <a:solidFill>
                  <a:schemeClr val="accent2"/>
                </a:solidFill>
                <a:latin typeface="Poppins"/>
                <a:ea typeface="Poppins"/>
                <a:cs typeface="Poppins"/>
                <a:sym typeface="Poppins"/>
              </a:defRPr>
            </a:lvl9pPr>
          </a:lstStyle>
          <a:p>
            <a:endParaRPr/>
          </a:p>
        </p:txBody>
      </p:sp>
      <p:sp>
        <p:nvSpPr>
          <p:cNvPr id="120" name="Google Shape;120;p20"/>
          <p:cNvSpPr txBox="1">
            <a:spLocks noGrp="1"/>
          </p:cNvSpPr>
          <p:nvPr>
            <p:ph type="subTitle" idx="2"/>
          </p:nvPr>
        </p:nvSpPr>
        <p:spPr>
          <a:xfrm>
            <a:off x="4099475" y="1852383"/>
            <a:ext cx="2640900" cy="53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chemeClr val="dk2"/>
                </a:solidFill>
                <a:latin typeface="Poppins"/>
                <a:ea typeface="Poppins"/>
                <a:cs typeface="Poppins"/>
                <a:sym typeface="Poppins"/>
              </a:defRPr>
            </a:lvl1pPr>
            <a:lvl2pPr lvl="1" rtl="0">
              <a:spcBef>
                <a:spcPts val="1600"/>
              </a:spcBef>
              <a:spcAft>
                <a:spcPts val="0"/>
              </a:spcAft>
              <a:buNone/>
              <a:defRPr sz="1600">
                <a:solidFill>
                  <a:schemeClr val="dk2"/>
                </a:solidFill>
                <a:latin typeface="Poppins"/>
                <a:ea typeface="Poppins"/>
                <a:cs typeface="Poppins"/>
                <a:sym typeface="Poppins"/>
              </a:defRPr>
            </a:lvl2pPr>
            <a:lvl3pPr lvl="2" rtl="0">
              <a:spcBef>
                <a:spcPts val="1600"/>
              </a:spcBef>
              <a:spcAft>
                <a:spcPts val="0"/>
              </a:spcAft>
              <a:buNone/>
              <a:defRPr sz="1600">
                <a:solidFill>
                  <a:schemeClr val="dk2"/>
                </a:solidFill>
                <a:latin typeface="Poppins"/>
                <a:ea typeface="Poppins"/>
                <a:cs typeface="Poppins"/>
                <a:sym typeface="Poppins"/>
              </a:defRPr>
            </a:lvl3pPr>
            <a:lvl4pPr lvl="3" rtl="0">
              <a:spcBef>
                <a:spcPts val="1600"/>
              </a:spcBef>
              <a:spcAft>
                <a:spcPts val="0"/>
              </a:spcAft>
              <a:buNone/>
              <a:defRPr sz="1600">
                <a:solidFill>
                  <a:schemeClr val="dk2"/>
                </a:solidFill>
                <a:latin typeface="Poppins"/>
                <a:ea typeface="Poppins"/>
                <a:cs typeface="Poppins"/>
                <a:sym typeface="Poppins"/>
              </a:defRPr>
            </a:lvl4pPr>
            <a:lvl5pPr lvl="4" rtl="0">
              <a:spcBef>
                <a:spcPts val="1600"/>
              </a:spcBef>
              <a:spcAft>
                <a:spcPts val="0"/>
              </a:spcAft>
              <a:buNone/>
              <a:defRPr sz="1600">
                <a:solidFill>
                  <a:schemeClr val="dk2"/>
                </a:solidFill>
                <a:latin typeface="Poppins"/>
                <a:ea typeface="Poppins"/>
                <a:cs typeface="Poppins"/>
                <a:sym typeface="Poppins"/>
              </a:defRPr>
            </a:lvl5pPr>
            <a:lvl6pPr lvl="5" rtl="0">
              <a:spcBef>
                <a:spcPts val="1600"/>
              </a:spcBef>
              <a:spcAft>
                <a:spcPts val="0"/>
              </a:spcAft>
              <a:buNone/>
              <a:defRPr sz="1600">
                <a:solidFill>
                  <a:schemeClr val="dk2"/>
                </a:solidFill>
                <a:latin typeface="Poppins"/>
                <a:ea typeface="Poppins"/>
                <a:cs typeface="Poppins"/>
                <a:sym typeface="Poppins"/>
              </a:defRPr>
            </a:lvl6pPr>
            <a:lvl7pPr lvl="6" rtl="0">
              <a:spcBef>
                <a:spcPts val="1600"/>
              </a:spcBef>
              <a:spcAft>
                <a:spcPts val="0"/>
              </a:spcAft>
              <a:buNone/>
              <a:defRPr sz="1600">
                <a:solidFill>
                  <a:schemeClr val="dk2"/>
                </a:solidFill>
                <a:latin typeface="Poppins"/>
                <a:ea typeface="Poppins"/>
                <a:cs typeface="Poppins"/>
                <a:sym typeface="Poppins"/>
              </a:defRPr>
            </a:lvl7pPr>
            <a:lvl8pPr lvl="7" rtl="0">
              <a:spcBef>
                <a:spcPts val="1600"/>
              </a:spcBef>
              <a:spcAft>
                <a:spcPts val="0"/>
              </a:spcAft>
              <a:buNone/>
              <a:defRPr sz="1600">
                <a:solidFill>
                  <a:schemeClr val="dk2"/>
                </a:solidFill>
                <a:latin typeface="Poppins"/>
                <a:ea typeface="Poppins"/>
                <a:cs typeface="Poppins"/>
                <a:sym typeface="Poppins"/>
              </a:defRPr>
            </a:lvl8pPr>
            <a:lvl9pPr lvl="8" rtl="0">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121" name="Google Shape;121;p20"/>
          <p:cNvSpPr txBox="1">
            <a:spLocks noGrp="1"/>
          </p:cNvSpPr>
          <p:nvPr>
            <p:ph type="subTitle" idx="3"/>
          </p:nvPr>
        </p:nvSpPr>
        <p:spPr>
          <a:xfrm>
            <a:off x="4108935" y="2516695"/>
            <a:ext cx="2089500" cy="295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4"/>
                </a:solidFill>
                <a:latin typeface="Poppins"/>
                <a:ea typeface="Poppins"/>
                <a:cs typeface="Poppins"/>
                <a:sym typeface="Poppins"/>
              </a:defRPr>
            </a:lvl1pPr>
            <a:lvl2pPr lvl="1" rtl="0">
              <a:lnSpc>
                <a:spcPct val="100000"/>
              </a:lnSpc>
              <a:spcBef>
                <a:spcPts val="0"/>
              </a:spcBef>
              <a:spcAft>
                <a:spcPts val="0"/>
              </a:spcAft>
              <a:buNone/>
              <a:defRPr sz="1800" b="1">
                <a:solidFill>
                  <a:schemeClr val="accent4"/>
                </a:solidFill>
                <a:latin typeface="Poppins"/>
                <a:ea typeface="Poppins"/>
                <a:cs typeface="Poppins"/>
                <a:sym typeface="Poppins"/>
              </a:defRPr>
            </a:lvl2pPr>
            <a:lvl3pPr lvl="2" rtl="0">
              <a:lnSpc>
                <a:spcPct val="100000"/>
              </a:lnSpc>
              <a:spcBef>
                <a:spcPts val="0"/>
              </a:spcBef>
              <a:spcAft>
                <a:spcPts val="0"/>
              </a:spcAft>
              <a:buNone/>
              <a:defRPr sz="1800" b="1">
                <a:solidFill>
                  <a:schemeClr val="accent4"/>
                </a:solidFill>
                <a:latin typeface="Poppins"/>
                <a:ea typeface="Poppins"/>
                <a:cs typeface="Poppins"/>
                <a:sym typeface="Poppins"/>
              </a:defRPr>
            </a:lvl3pPr>
            <a:lvl4pPr lvl="3" rtl="0">
              <a:lnSpc>
                <a:spcPct val="100000"/>
              </a:lnSpc>
              <a:spcBef>
                <a:spcPts val="0"/>
              </a:spcBef>
              <a:spcAft>
                <a:spcPts val="0"/>
              </a:spcAft>
              <a:buNone/>
              <a:defRPr sz="1800" b="1">
                <a:solidFill>
                  <a:schemeClr val="accent4"/>
                </a:solidFill>
                <a:latin typeface="Poppins"/>
                <a:ea typeface="Poppins"/>
                <a:cs typeface="Poppins"/>
                <a:sym typeface="Poppins"/>
              </a:defRPr>
            </a:lvl4pPr>
            <a:lvl5pPr lvl="4" rtl="0">
              <a:lnSpc>
                <a:spcPct val="100000"/>
              </a:lnSpc>
              <a:spcBef>
                <a:spcPts val="0"/>
              </a:spcBef>
              <a:spcAft>
                <a:spcPts val="0"/>
              </a:spcAft>
              <a:buNone/>
              <a:defRPr sz="1800" b="1">
                <a:solidFill>
                  <a:schemeClr val="accent4"/>
                </a:solidFill>
                <a:latin typeface="Poppins"/>
                <a:ea typeface="Poppins"/>
                <a:cs typeface="Poppins"/>
                <a:sym typeface="Poppins"/>
              </a:defRPr>
            </a:lvl5pPr>
            <a:lvl6pPr lvl="5" rtl="0">
              <a:lnSpc>
                <a:spcPct val="100000"/>
              </a:lnSpc>
              <a:spcBef>
                <a:spcPts val="0"/>
              </a:spcBef>
              <a:spcAft>
                <a:spcPts val="0"/>
              </a:spcAft>
              <a:buNone/>
              <a:defRPr sz="1800" b="1">
                <a:solidFill>
                  <a:schemeClr val="accent4"/>
                </a:solidFill>
                <a:latin typeface="Poppins"/>
                <a:ea typeface="Poppins"/>
                <a:cs typeface="Poppins"/>
                <a:sym typeface="Poppins"/>
              </a:defRPr>
            </a:lvl6pPr>
            <a:lvl7pPr lvl="6" rtl="0">
              <a:lnSpc>
                <a:spcPct val="100000"/>
              </a:lnSpc>
              <a:spcBef>
                <a:spcPts val="0"/>
              </a:spcBef>
              <a:spcAft>
                <a:spcPts val="0"/>
              </a:spcAft>
              <a:buNone/>
              <a:defRPr sz="1800" b="1">
                <a:solidFill>
                  <a:schemeClr val="accent4"/>
                </a:solidFill>
                <a:latin typeface="Poppins"/>
                <a:ea typeface="Poppins"/>
                <a:cs typeface="Poppins"/>
                <a:sym typeface="Poppins"/>
              </a:defRPr>
            </a:lvl7pPr>
            <a:lvl8pPr lvl="7" rtl="0">
              <a:lnSpc>
                <a:spcPct val="100000"/>
              </a:lnSpc>
              <a:spcBef>
                <a:spcPts val="0"/>
              </a:spcBef>
              <a:spcAft>
                <a:spcPts val="0"/>
              </a:spcAft>
              <a:buNone/>
              <a:defRPr sz="1800" b="1">
                <a:solidFill>
                  <a:schemeClr val="accent4"/>
                </a:solidFill>
                <a:latin typeface="Poppins"/>
                <a:ea typeface="Poppins"/>
                <a:cs typeface="Poppins"/>
                <a:sym typeface="Poppins"/>
              </a:defRPr>
            </a:lvl8pPr>
            <a:lvl9pPr lvl="8" rtl="0">
              <a:lnSpc>
                <a:spcPct val="100000"/>
              </a:lnSpc>
              <a:spcBef>
                <a:spcPts val="0"/>
              </a:spcBef>
              <a:spcAft>
                <a:spcPts val="0"/>
              </a:spcAft>
              <a:buNone/>
              <a:defRPr sz="1800" b="1">
                <a:solidFill>
                  <a:schemeClr val="accent4"/>
                </a:solidFill>
                <a:latin typeface="Poppins"/>
                <a:ea typeface="Poppins"/>
                <a:cs typeface="Poppins"/>
                <a:sym typeface="Poppins"/>
              </a:defRPr>
            </a:lvl9pPr>
          </a:lstStyle>
          <a:p>
            <a:endParaRPr/>
          </a:p>
        </p:txBody>
      </p:sp>
      <p:sp>
        <p:nvSpPr>
          <p:cNvPr id="122" name="Google Shape;122;p20"/>
          <p:cNvSpPr txBox="1">
            <a:spLocks noGrp="1"/>
          </p:cNvSpPr>
          <p:nvPr>
            <p:ph type="subTitle" idx="4"/>
          </p:nvPr>
        </p:nvSpPr>
        <p:spPr>
          <a:xfrm>
            <a:off x="4106619" y="2886569"/>
            <a:ext cx="2640900" cy="53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chemeClr val="dk2"/>
                </a:solidFill>
                <a:latin typeface="Poppins"/>
                <a:ea typeface="Poppins"/>
                <a:cs typeface="Poppins"/>
                <a:sym typeface="Poppins"/>
              </a:defRPr>
            </a:lvl1pPr>
            <a:lvl2pPr lvl="1" rtl="0">
              <a:spcBef>
                <a:spcPts val="1600"/>
              </a:spcBef>
              <a:spcAft>
                <a:spcPts val="0"/>
              </a:spcAft>
              <a:buNone/>
              <a:defRPr sz="1600">
                <a:solidFill>
                  <a:schemeClr val="dk2"/>
                </a:solidFill>
                <a:latin typeface="Poppins"/>
                <a:ea typeface="Poppins"/>
                <a:cs typeface="Poppins"/>
                <a:sym typeface="Poppins"/>
              </a:defRPr>
            </a:lvl2pPr>
            <a:lvl3pPr lvl="2" rtl="0">
              <a:spcBef>
                <a:spcPts val="1600"/>
              </a:spcBef>
              <a:spcAft>
                <a:spcPts val="0"/>
              </a:spcAft>
              <a:buNone/>
              <a:defRPr sz="1600">
                <a:solidFill>
                  <a:schemeClr val="dk2"/>
                </a:solidFill>
                <a:latin typeface="Poppins"/>
                <a:ea typeface="Poppins"/>
                <a:cs typeface="Poppins"/>
                <a:sym typeface="Poppins"/>
              </a:defRPr>
            </a:lvl3pPr>
            <a:lvl4pPr lvl="3" rtl="0">
              <a:spcBef>
                <a:spcPts val="1600"/>
              </a:spcBef>
              <a:spcAft>
                <a:spcPts val="0"/>
              </a:spcAft>
              <a:buNone/>
              <a:defRPr sz="1600">
                <a:solidFill>
                  <a:schemeClr val="dk2"/>
                </a:solidFill>
                <a:latin typeface="Poppins"/>
                <a:ea typeface="Poppins"/>
                <a:cs typeface="Poppins"/>
                <a:sym typeface="Poppins"/>
              </a:defRPr>
            </a:lvl4pPr>
            <a:lvl5pPr lvl="4" rtl="0">
              <a:spcBef>
                <a:spcPts val="1600"/>
              </a:spcBef>
              <a:spcAft>
                <a:spcPts val="0"/>
              </a:spcAft>
              <a:buNone/>
              <a:defRPr sz="1600">
                <a:solidFill>
                  <a:schemeClr val="dk2"/>
                </a:solidFill>
                <a:latin typeface="Poppins"/>
                <a:ea typeface="Poppins"/>
                <a:cs typeface="Poppins"/>
                <a:sym typeface="Poppins"/>
              </a:defRPr>
            </a:lvl5pPr>
            <a:lvl6pPr lvl="5" rtl="0">
              <a:spcBef>
                <a:spcPts val="1600"/>
              </a:spcBef>
              <a:spcAft>
                <a:spcPts val="0"/>
              </a:spcAft>
              <a:buNone/>
              <a:defRPr sz="1600">
                <a:solidFill>
                  <a:schemeClr val="dk2"/>
                </a:solidFill>
                <a:latin typeface="Poppins"/>
                <a:ea typeface="Poppins"/>
                <a:cs typeface="Poppins"/>
                <a:sym typeface="Poppins"/>
              </a:defRPr>
            </a:lvl6pPr>
            <a:lvl7pPr lvl="6" rtl="0">
              <a:spcBef>
                <a:spcPts val="1600"/>
              </a:spcBef>
              <a:spcAft>
                <a:spcPts val="0"/>
              </a:spcAft>
              <a:buNone/>
              <a:defRPr sz="1600">
                <a:solidFill>
                  <a:schemeClr val="dk2"/>
                </a:solidFill>
                <a:latin typeface="Poppins"/>
                <a:ea typeface="Poppins"/>
                <a:cs typeface="Poppins"/>
                <a:sym typeface="Poppins"/>
              </a:defRPr>
            </a:lvl7pPr>
            <a:lvl8pPr lvl="7" rtl="0">
              <a:spcBef>
                <a:spcPts val="1600"/>
              </a:spcBef>
              <a:spcAft>
                <a:spcPts val="0"/>
              </a:spcAft>
              <a:buNone/>
              <a:defRPr sz="1600">
                <a:solidFill>
                  <a:schemeClr val="dk2"/>
                </a:solidFill>
                <a:latin typeface="Poppins"/>
                <a:ea typeface="Poppins"/>
                <a:cs typeface="Poppins"/>
                <a:sym typeface="Poppins"/>
              </a:defRPr>
            </a:lvl8pPr>
            <a:lvl9pPr lvl="8" rtl="0">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123" name="Google Shape;123;p20"/>
          <p:cNvSpPr txBox="1">
            <a:spLocks noGrp="1"/>
          </p:cNvSpPr>
          <p:nvPr>
            <p:ph type="subTitle" idx="5"/>
          </p:nvPr>
        </p:nvSpPr>
        <p:spPr>
          <a:xfrm>
            <a:off x="4100600" y="3551298"/>
            <a:ext cx="2089500" cy="295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accent5"/>
                </a:solidFill>
                <a:latin typeface="Poppins"/>
                <a:ea typeface="Poppins"/>
                <a:cs typeface="Poppins"/>
                <a:sym typeface="Poppins"/>
              </a:defRPr>
            </a:lvl1pPr>
            <a:lvl2pPr lvl="1" rtl="0">
              <a:lnSpc>
                <a:spcPct val="100000"/>
              </a:lnSpc>
              <a:spcBef>
                <a:spcPts val="0"/>
              </a:spcBef>
              <a:spcAft>
                <a:spcPts val="0"/>
              </a:spcAft>
              <a:buNone/>
              <a:defRPr sz="1800" b="1">
                <a:solidFill>
                  <a:schemeClr val="accent5"/>
                </a:solidFill>
                <a:latin typeface="Poppins"/>
                <a:ea typeface="Poppins"/>
                <a:cs typeface="Poppins"/>
                <a:sym typeface="Poppins"/>
              </a:defRPr>
            </a:lvl2pPr>
            <a:lvl3pPr lvl="2" rtl="0">
              <a:lnSpc>
                <a:spcPct val="100000"/>
              </a:lnSpc>
              <a:spcBef>
                <a:spcPts val="0"/>
              </a:spcBef>
              <a:spcAft>
                <a:spcPts val="0"/>
              </a:spcAft>
              <a:buNone/>
              <a:defRPr sz="1800" b="1">
                <a:solidFill>
                  <a:schemeClr val="accent5"/>
                </a:solidFill>
                <a:latin typeface="Poppins"/>
                <a:ea typeface="Poppins"/>
                <a:cs typeface="Poppins"/>
                <a:sym typeface="Poppins"/>
              </a:defRPr>
            </a:lvl3pPr>
            <a:lvl4pPr lvl="3" rtl="0">
              <a:lnSpc>
                <a:spcPct val="100000"/>
              </a:lnSpc>
              <a:spcBef>
                <a:spcPts val="0"/>
              </a:spcBef>
              <a:spcAft>
                <a:spcPts val="0"/>
              </a:spcAft>
              <a:buNone/>
              <a:defRPr sz="1800" b="1">
                <a:solidFill>
                  <a:schemeClr val="accent5"/>
                </a:solidFill>
                <a:latin typeface="Poppins"/>
                <a:ea typeface="Poppins"/>
                <a:cs typeface="Poppins"/>
                <a:sym typeface="Poppins"/>
              </a:defRPr>
            </a:lvl4pPr>
            <a:lvl5pPr lvl="4" rtl="0">
              <a:lnSpc>
                <a:spcPct val="100000"/>
              </a:lnSpc>
              <a:spcBef>
                <a:spcPts val="0"/>
              </a:spcBef>
              <a:spcAft>
                <a:spcPts val="0"/>
              </a:spcAft>
              <a:buNone/>
              <a:defRPr sz="1800" b="1">
                <a:solidFill>
                  <a:schemeClr val="accent5"/>
                </a:solidFill>
                <a:latin typeface="Poppins"/>
                <a:ea typeface="Poppins"/>
                <a:cs typeface="Poppins"/>
                <a:sym typeface="Poppins"/>
              </a:defRPr>
            </a:lvl5pPr>
            <a:lvl6pPr lvl="5" rtl="0">
              <a:lnSpc>
                <a:spcPct val="100000"/>
              </a:lnSpc>
              <a:spcBef>
                <a:spcPts val="0"/>
              </a:spcBef>
              <a:spcAft>
                <a:spcPts val="0"/>
              </a:spcAft>
              <a:buNone/>
              <a:defRPr sz="1800" b="1">
                <a:solidFill>
                  <a:schemeClr val="accent5"/>
                </a:solidFill>
                <a:latin typeface="Poppins"/>
                <a:ea typeface="Poppins"/>
                <a:cs typeface="Poppins"/>
                <a:sym typeface="Poppins"/>
              </a:defRPr>
            </a:lvl6pPr>
            <a:lvl7pPr lvl="6" rtl="0">
              <a:lnSpc>
                <a:spcPct val="100000"/>
              </a:lnSpc>
              <a:spcBef>
                <a:spcPts val="0"/>
              </a:spcBef>
              <a:spcAft>
                <a:spcPts val="0"/>
              </a:spcAft>
              <a:buNone/>
              <a:defRPr sz="1800" b="1">
                <a:solidFill>
                  <a:schemeClr val="accent5"/>
                </a:solidFill>
                <a:latin typeface="Poppins"/>
                <a:ea typeface="Poppins"/>
                <a:cs typeface="Poppins"/>
                <a:sym typeface="Poppins"/>
              </a:defRPr>
            </a:lvl7pPr>
            <a:lvl8pPr lvl="7" rtl="0">
              <a:lnSpc>
                <a:spcPct val="100000"/>
              </a:lnSpc>
              <a:spcBef>
                <a:spcPts val="0"/>
              </a:spcBef>
              <a:spcAft>
                <a:spcPts val="0"/>
              </a:spcAft>
              <a:buNone/>
              <a:defRPr sz="1800" b="1">
                <a:solidFill>
                  <a:schemeClr val="accent5"/>
                </a:solidFill>
                <a:latin typeface="Poppins"/>
                <a:ea typeface="Poppins"/>
                <a:cs typeface="Poppins"/>
                <a:sym typeface="Poppins"/>
              </a:defRPr>
            </a:lvl8pPr>
            <a:lvl9pPr lvl="8" rtl="0">
              <a:lnSpc>
                <a:spcPct val="100000"/>
              </a:lnSpc>
              <a:spcBef>
                <a:spcPts val="0"/>
              </a:spcBef>
              <a:spcAft>
                <a:spcPts val="0"/>
              </a:spcAft>
              <a:buNone/>
              <a:defRPr sz="1800" b="1">
                <a:solidFill>
                  <a:schemeClr val="accent5"/>
                </a:solidFill>
                <a:latin typeface="Poppins"/>
                <a:ea typeface="Poppins"/>
                <a:cs typeface="Poppins"/>
                <a:sym typeface="Poppins"/>
              </a:defRPr>
            </a:lvl9pPr>
          </a:lstStyle>
          <a:p>
            <a:endParaRPr/>
          </a:p>
        </p:txBody>
      </p:sp>
      <p:sp>
        <p:nvSpPr>
          <p:cNvPr id="124" name="Google Shape;124;p20"/>
          <p:cNvSpPr txBox="1">
            <a:spLocks noGrp="1"/>
          </p:cNvSpPr>
          <p:nvPr>
            <p:ph type="subTitle" idx="6"/>
          </p:nvPr>
        </p:nvSpPr>
        <p:spPr>
          <a:xfrm>
            <a:off x="4099475" y="3920343"/>
            <a:ext cx="2640900" cy="53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chemeClr val="dk2"/>
                </a:solidFill>
                <a:latin typeface="Poppins"/>
                <a:ea typeface="Poppins"/>
                <a:cs typeface="Poppins"/>
                <a:sym typeface="Poppins"/>
              </a:defRPr>
            </a:lvl1pPr>
            <a:lvl2pPr lvl="1" rtl="0">
              <a:spcBef>
                <a:spcPts val="1600"/>
              </a:spcBef>
              <a:spcAft>
                <a:spcPts val="0"/>
              </a:spcAft>
              <a:buNone/>
              <a:defRPr sz="1600">
                <a:solidFill>
                  <a:schemeClr val="dk2"/>
                </a:solidFill>
                <a:latin typeface="Poppins"/>
                <a:ea typeface="Poppins"/>
                <a:cs typeface="Poppins"/>
                <a:sym typeface="Poppins"/>
              </a:defRPr>
            </a:lvl2pPr>
            <a:lvl3pPr lvl="2" rtl="0">
              <a:spcBef>
                <a:spcPts val="1600"/>
              </a:spcBef>
              <a:spcAft>
                <a:spcPts val="0"/>
              </a:spcAft>
              <a:buNone/>
              <a:defRPr sz="1600">
                <a:solidFill>
                  <a:schemeClr val="dk2"/>
                </a:solidFill>
                <a:latin typeface="Poppins"/>
                <a:ea typeface="Poppins"/>
                <a:cs typeface="Poppins"/>
                <a:sym typeface="Poppins"/>
              </a:defRPr>
            </a:lvl3pPr>
            <a:lvl4pPr lvl="3" rtl="0">
              <a:spcBef>
                <a:spcPts val="1600"/>
              </a:spcBef>
              <a:spcAft>
                <a:spcPts val="0"/>
              </a:spcAft>
              <a:buNone/>
              <a:defRPr sz="1600">
                <a:solidFill>
                  <a:schemeClr val="dk2"/>
                </a:solidFill>
                <a:latin typeface="Poppins"/>
                <a:ea typeface="Poppins"/>
                <a:cs typeface="Poppins"/>
                <a:sym typeface="Poppins"/>
              </a:defRPr>
            </a:lvl4pPr>
            <a:lvl5pPr lvl="4" rtl="0">
              <a:spcBef>
                <a:spcPts val="1600"/>
              </a:spcBef>
              <a:spcAft>
                <a:spcPts val="0"/>
              </a:spcAft>
              <a:buNone/>
              <a:defRPr sz="1600">
                <a:solidFill>
                  <a:schemeClr val="dk2"/>
                </a:solidFill>
                <a:latin typeface="Poppins"/>
                <a:ea typeface="Poppins"/>
                <a:cs typeface="Poppins"/>
                <a:sym typeface="Poppins"/>
              </a:defRPr>
            </a:lvl5pPr>
            <a:lvl6pPr lvl="5" rtl="0">
              <a:spcBef>
                <a:spcPts val="1600"/>
              </a:spcBef>
              <a:spcAft>
                <a:spcPts val="0"/>
              </a:spcAft>
              <a:buNone/>
              <a:defRPr sz="1600">
                <a:solidFill>
                  <a:schemeClr val="dk2"/>
                </a:solidFill>
                <a:latin typeface="Poppins"/>
                <a:ea typeface="Poppins"/>
                <a:cs typeface="Poppins"/>
                <a:sym typeface="Poppins"/>
              </a:defRPr>
            </a:lvl6pPr>
            <a:lvl7pPr lvl="6" rtl="0">
              <a:spcBef>
                <a:spcPts val="1600"/>
              </a:spcBef>
              <a:spcAft>
                <a:spcPts val="0"/>
              </a:spcAft>
              <a:buNone/>
              <a:defRPr sz="1600">
                <a:solidFill>
                  <a:schemeClr val="dk2"/>
                </a:solidFill>
                <a:latin typeface="Poppins"/>
                <a:ea typeface="Poppins"/>
                <a:cs typeface="Poppins"/>
                <a:sym typeface="Poppins"/>
              </a:defRPr>
            </a:lvl7pPr>
            <a:lvl8pPr lvl="7" rtl="0">
              <a:spcBef>
                <a:spcPts val="1600"/>
              </a:spcBef>
              <a:spcAft>
                <a:spcPts val="0"/>
              </a:spcAft>
              <a:buNone/>
              <a:defRPr sz="1600">
                <a:solidFill>
                  <a:schemeClr val="dk2"/>
                </a:solidFill>
                <a:latin typeface="Poppins"/>
                <a:ea typeface="Poppins"/>
                <a:cs typeface="Poppins"/>
                <a:sym typeface="Poppins"/>
              </a:defRPr>
            </a:lvl8pPr>
            <a:lvl9pPr lvl="8" rtl="0">
              <a:spcBef>
                <a:spcPts val="1600"/>
              </a:spcBef>
              <a:spcAft>
                <a:spcPts val="1600"/>
              </a:spcAft>
              <a:buNone/>
              <a:defRPr sz="1600">
                <a:solidFill>
                  <a:schemeClr val="dk2"/>
                </a:solidFill>
                <a:latin typeface="Poppins"/>
                <a:ea typeface="Poppins"/>
                <a:cs typeface="Poppins"/>
                <a:sym typeface="Poppins"/>
              </a:defRPr>
            </a:lvl9pPr>
          </a:lstStyle>
          <a:p>
            <a:endParaRPr/>
          </a:p>
        </p:txBody>
      </p:sp>
      <p:sp>
        <p:nvSpPr>
          <p:cNvPr id="125" name="Google Shape;125;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sz="2400" b="1">
                <a:solidFill>
                  <a:schemeClr val="lt1"/>
                </a:solidFill>
              </a:defRPr>
            </a:lvl1pPr>
            <a:lvl2pPr lvl="1"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2pPr>
            <a:lvl3pPr lvl="2"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3pPr>
            <a:lvl4pPr lvl="3"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4pPr>
            <a:lvl5pPr lvl="4"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5pPr>
            <a:lvl6pPr lvl="5"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6pPr>
            <a:lvl7pPr lvl="6"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7pPr>
            <a:lvl8pPr lvl="7"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8pPr>
            <a:lvl9pPr lvl="8"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CUSTOM_12_1">
    <p:bg>
      <p:bgPr>
        <a:gradFill>
          <a:gsLst>
            <a:gs pos="0">
              <a:srgbClr val="993D98"/>
            </a:gs>
            <a:gs pos="18000">
              <a:srgbClr val="B23776"/>
            </a:gs>
            <a:gs pos="35000">
              <a:srgbClr val="C93561"/>
            </a:gs>
            <a:gs pos="51000">
              <a:srgbClr val="E83041"/>
            </a:gs>
            <a:gs pos="60000">
              <a:srgbClr val="F2282E"/>
            </a:gs>
            <a:gs pos="68000">
              <a:srgbClr val="F35941"/>
            </a:gs>
            <a:gs pos="85000">
              <a:srgbClr val="FD974D"/>
            </a:gs>
            <a:gs pos="100000">
              <a:srgbClr val="FD974D"/>
            </a:gs>
          </a:gsLst>
          <a:lin ang="18900732" scaled="0"/>
        </a:gradFill>
        <a:effectLst/>
      </p:bgPr>
    </p:bg>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sz="2400" b="1">
                <a:solidFill>
                  <a:schemeClr val="lt1"/>
                </a:solidFill>
              </a:defRPr>
            </a:lvl1pPr>
            <a:lvl2pPr lvl="1"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2pPr>
            <a:lvl3pPr lvl="2"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3pPr>
            <a:lvl4pPr lvl="3"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4pPr>
            <a:lvl5pPr lvl="4"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5pPr>
            <a:lvl6pPr lvl="5"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6pPr>
            <a:lvl7pPr lvl="6"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7pPr>
            <a:lvl8pPr lvl="7"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8pPr>
            <a:lvl9pPr lvl="8" algn="ctr" rtl="0">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rtl="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rtl="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60" r:id="rId3"/>
    <p:sldLayoutId id="2147483661" r:id="rId4"/>
    <p:sldLayoutId id="2147483663" r:id="rId5"/>
    <p:sldLayoutId id="2147483664" r:id="rId6"/>
    <p:sldLayoutId id="2147483665" r:id="rId7"/>
    <p:sldLayoutId id="2147483666" r:id="rId8"/>
    <p:sldLayoutId id="2147483678" r:id="rId9"/>
    <p:sldLayoutId id="2147483689" r:id="rId10"/>
    <p:sldLayoutId id="2147483696"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customXml" Target="../ink/ink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9.xml"/><Relationship Id="rId6" Type="http://schemas.openxmlformats.org/officeDocument/2006/relationships/customXml" Target="../ink/ink3.xml"/><Relationship Id="rId5" Type="http://schemas.openxmlformats.org/officeDocument/2006/relationships/image" Target="../media/image14.png"/><Relationship Id="rId4" Type="http://schemas.openxmlformats.org/officeDocument/2006/relationships/customXml" Target="../ink/ink2.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6"/>
          <p:cNvSpPr txBox="1">
            <a:spLocks noGrp="1"/>
          </p:cNvSpPr>
          <p:nvPr>
            <p:ph type="ctrTitle"/>
          </p:nvPr>
        </p:nvSpPr>
        <p:spPr>
          <a:xfrm>
            <a:off x="1683079" y="2012501"/>
            <a:ext cx="57639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tx1">
                    <a:lumMod val="95000"/>
                    <a:lumOff val="5000"/>
                  </a:schemeClr>
                </a:solidFill>
              </a:rPr>
              <a:t>Attendance System</a:t>
            </a:r>
            <a:endParaRPr sz="4000" dirty="0">
              <a:solidFill>
                <a:schemeClr val="tx1">
                  <a:lumMod val="95000"/>
                  <a:lumOff val="5000"/>
                </a:schemeClr>
              </a:solidFill>
            </a:endParaRPr>
          </a:p>
        </p:txBody>
      </p:sp>
      <p:sp>
        <p:nvSpPr>
          <p:cNvPr id="459" name="Google Shape;459;p76"/>
          <p:cNvSpPr txBox="1">
            <a:spLocks noGrp="1"/>
          </p:cNvSpPr>
          <p:nvPr>
            <p:ph type="subTitle" idx="1"/>
          </p:nvPr>
        </p:nvSpPr>
        <p:spPr>
          <a:xfrm>
            <a:off x="713100" y="2977337"/>
            <a:ext cx="7717800" cy="14276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By:</a:t>
            </a:r>
          </a:p>
          <a:p>
            <a:pPr marL="0" lvl="0" indent="0" algn="ctr" rtl="0">
              <a:spcBef>
                <a:spcPts val="0"/>
              </a:spcBef>
              <a:spcAft>
                <a:spcPts val="0"/>
              </a:spcAft>
              <a:buClr>
                <a:schemeClr val="dk1"/>
              </a:buClr>
              <a:buSzPts val="1100"/>
              <a:buFont typeface="Arial"/>
              <a:buNone/>
            </a:pPr>
            <a:endParaRPr lang="en-US" sz="500" dirty="0"/>
          </a:p>
          <a:p>
            <a:pPr marL="0" lvl="0" indent="0" algn="ctr" rtl="0">
              <a:spcBef>
                <a:spcPts val="0"/>
              </a:spcBef>
              <a:spcAft>
                <a:spcPts val="0"/>
              </a:spcAft>
              <a:buClr>
                <a:schemeClr val="dk1"/>
              </a:buClr>
              <a:buSzPts val="1100"/>
              <a:buFont typeface="Arial"/>
              <a:buNone/>
            </a:pPr>
            <a:r>
              <a:rPr lang="en-US" dirty="0"/>
              <a:t> Charbel Bachaalany</a:t>
            </a:r>
          </a:p>
        </p:txBody>
      </p:sp>
      <p:pic>
        <p:nvPicPr>
          <p:cNvPr id="9" name="Picture 8">
            <a:extLst>
              <a:ext uri="{FF2B5EF4-FFF2-40B4-BE49-F238E27FC236}">
                <a16:creationId xmlns:a16="http://schemas.microsoft.com/office/drawing/2014/main" id="{5E20FE0C-4421-40B7-B9FE-7FB945A9FB77}"/>
              </a:ext>
            </a:extLst>
          </p:cNvPr>
          <p:cNvPicPr>
            <a:picLocks noChangeAspect="1"/>
          </p:cNvPicPr>
          <p:nvPr/>
        </p:nvPicPr>
        <p:blipFill>
          <a:blip r:embed="rId3"/>
          <a:stretch>
            <a:fillRect/>
          </a:stretch>
        </p:blipFill>
        <p:spPr>
          <a:xfrm>
            <a:off x="386100" y="369373"/>
            <a:ext cx="1163059" cy="1163059"/>
          </a:xfrm>
          <a:prstGeom prst="rect">
            <a:avLst/>
          </a:prstGeom>
        </p:spPr>
      </p:pic>
      <p:pic>
        <p:nvPicPr>
          <p:cNvPr id="12" name="Picture 11">
            <a:extLst>
              <a:ext uri="{FF2B5EF4-FFF2-40B4-BE49-F238E27FC236}">
                <a16:creationId xmlns:a16="http://schemas.microsoft.com/office/drawing/2014/main" id="{539483BE-7045-41EC-ABEF-BE00F939FD04}"/>
              </a:ext>
            </a:extLst>
          </p:cNvPr>
          <p:cNvPicPr/>
          <p:nvPr/>
        </p:nvPicPr>
        <p:blipFill>
          <a:blip r:embed="rId4">
            <a:extLst>
              <a:ext uri="{28A0092B-C50C-407E-A947-70E740481C1C}">
                <a14:useLocalDpi xmlns:a14="http://schemas.microsoft.com/office/drawing/2010/main" val="0"/>
              </a:ext>
            </a:extLst>
          </a:blip>
          <a:stretch>
            <a:fillRect/>
          </a:stretch>
        </p:blipFill>
        <p:spPr>
          <a:xfrm>
            <a:off x="7897417" y="178727"/>
            <a:ext cx="1043362" cy="1051367"/>
          </a:xfrm>
          <a:prstGeom prst="rect">
            <a:avLst/>
          </a:prstGeom>
        </p:spPr>
      </p:pic>
      <p:pic>
        <p:nvPicPr>
          <p:cNvPr id="11" name="Picture 10">
            <a:extLst>
              <a:ext uri="{FF2B5EF4-FFF2-40B4-BE49-F238E27FC236}">
                <a16:creationId xmlns:a16="http://schemas.microsoft.com/office/drawing/2014/main" id="{78E1D3EB-C3E7-4C9C-A346-00976D5B95EC}"/>
              </a:ext>
            </a:extLst>
          </p:cNvPr>
          <p:cNvPicPr>
            <a:picLocks noChangeAspect="1"/>
          </p:cNvPicPr>
          <p:nvPr/>
        </p:nvPicPr>
        <p:blipFill rotWithShape="1">
          <a:blip r:embed="rId5"/>
          <a:srcRect r="73503"/>
          <a:stretch/>
        </p:blipFill>
        <p:spPr>
          <a:xfrm>
            <a:off x="7534446" y="3754036"/>
            <a:ext cx="495802" cy="5670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720000" y="268942"/>
            <a:ext cx="7704000" cy="522513"/>
          </a:xfrm>
        </p:spPr>
        <p:txBody>
          <a:bodyPr/>
          <a:lstStyle/>
          <a:p>
            <a:r>
              <a:rPr lang="en-US" sz="2400" dirty="0">
                <a:solidFill>
                  <a:schemeClr val="bg1"/>
                </a:solidFill>
              </a:rPr>
              <a:t>3. Code Overview – cont’d</a:t>
            </a:r>
            <a:endParaRPr lang="en-US" dirty="0">
              <a:solidFill>
                <a:schemeClr val="bg1"/>
              </a:solidFill>
            </a:endParaRPr>
          </a:p>
        </p:txBody>
      </p:sp>
      <p:pic>
        <p:nvPicPr>
          <p:cNvPr id="4" name="Picture 3">
            <a:extLst>
              <a:ext uri="{FF2B5EF4-FFF2-40B4-BE49-F238E27FC236}">
                <a16:creationId xmlns:a16="http://schemas.microsoft.com/office/drawing/2014/main" id="{45E61926-7EA0-4D1D-8C12-CCD22E50A426}"/>
              </a:ext>
            </a:extLst>
          </p:cNvPr>
          <p:cNvPicPr>
            <a:picLocks noChangeAspect="1"/>
          </p:cNvPicPr>
          <p:nvPr/>
        </p:nvPicPr>
        <p:blipFill>
          <a:blip r:embed="rId2"/>
          <a:stretch>
            <a:fillRect/>
          </a:stretch>
        </p:blipFill>
        <p:spPr>
          <a:xfrm>
            <a:off x="868296" y="1303736"/>
            <a:ext cx="7407408" cy="29914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63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720000" y="268942"/>
            <a:ext cx="7704000" cy="522513"/>
          </a:xfrm>
        </p:spPr>
        <p:txBody>
          <a:bodyPr/>
          <a:lstStyle/>
          <a:p>
            <a:r>
              <a:rPr lang="en-US" sz="2400" dirty="0">
                <a:solidFill>
                  <a:schemeClr val="bg1"/>
                </a:solidFill>
              </a:rPr>
              <a:t>3. Code Overview – cont’d</a:t>
            </a:r>
            <a:endParaRPr lang="en-US" dirty="0">
              <a:solidFill>
                <a:schemeClr val="bg1"/>
              </a:solidFill>
            </a:endParaRPr>
          </a:p>
        </p:txBody>
      </p:sp>
      <p:pic>
        <p:nvPicPr>
          <p:cNvPr id="4" name="Picture 3">
            <a:extLst>
              <a:ext uri="{FF2B5EF4-FFF2-40B4-BE49-F238E27FC236}">
                <a16:creationId xmlns:a16="http://schemas.microsoft.com/office/drawing/2014/main" id="{0D49F965-0C9F-49F1-A56A-C603CD97A5B5}"/>
              </a:ext>
            </a:extLst>
          </p:cNvPr>
          <p:cNvPicPr>
            <a:picLocks noChangeAspect="1"/>
          </p:cNvPicPr>
          <p:nvPr/>
        </p:nvPicPr>
        <p:blipFill>
          <a:blip r:embed="rId2"/>
          <a:stretch>
            <a:fillRect/>
          </a:stretch>
        </p:blipFill>
        <p:spPr>
          <a:xfrm>
            <a:off x="303519" y="1647747"/>
            <a:ext cx="8536961" cy="1499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665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192100" y="430306"/>
            <a:ext cx="4080223" cy="1252497"/>
          </a:xfrm>
        </p:spPr>
        <p:txBody>
          <a:bodyPr/>
          <a:lstStyle/>
          <a:p>
            <a:pPr algn="l"/>
            <a:r>
              <a:rPr lang="en-US" sz="2400" dirty="0">
                <a:solidFill>
                  <a:schemeClr val="bg1"/>
                </a:solidFill>
              </a:rPr>
              <a:t>3. Code Overview </a:t>
            </a:r>
            <a:br>
              <a:rPr lang="en-US" sz="2400" dirty="0">
                <a:solidFill>
                  <a:schemeClr val="bg1"/>
                </a:solidFill>
              </a:rPr>
            </a:br>
            <a:r>
              <a:rPr lang="en-US" sz="2400" dirty="0">
                <a:solidFill>
                  <a:schemeClr val="bg1"/>
                </a:solidFill>
              </a:rPr>
              <a:t>– cont’d</a:t>
            </a:r>
            <a:endParaRPr lang="en-US" dirty="0">
              <a:solidFill>
                <a:schemeClr val="bg1"/>
              </a:solidFill>
            </a:endParaRPr>
          </a:p>
        </p:txBody>
      </p:sp>
      <p:pic>
        <p:nvPicPr>
          <p:cNvPr id="5" name="Picture 4">
            <a:extLst>
              <a:ext uri="{FF2B5EF4-FFF2-40B4-BE49-F238E27FC236}">
                <a16:creationId xmlns:a16="http://schemas.microsoft.com/office/drawing/2014/main" id="{28D23648-0E4D-4DD9-8022-0EC25B72ED1E}"/>
              </a:ext>
            </a:extLst>
          </p:cNvPr>
          <p:cNvPicPr>
            <a:picLocks noChangeAspect="1"/>
          </p:cNvPicPr>
          <p:nvPr/>
        </p:nvPicPr>
        <p:blipFill>
          <a:blip r:embed="rId2"/>
          <a:stretch>
            <a:fillRect/>
          </a:stretch>
        </p:blipFill>
        <p:spPr>
          <a:xfrm>
            <a:off x="4462402" y="19030"/>
            <a:ext cx="4195357" cy="293288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582B50B-71DF-4225-B86E-9C7095BC02A9}"/>
              </a:ext>
            </a:extLst>
          </p:cNvPr>
          <p:cNvPicPr>
            <a:picLocks noChangeAspect="1"/>
          </p:cNvPicPr>
          <p:nvPr/>
        </p:nvPicPr>
        <p:blipFill>
          <a:blip r:embed="rId3"/>
          <a:stretch>
            <a:fillRect/>
          </a:stretch>
        </p:blipFill>
        <p:spPr>
          <a:xfrm>
            <a:off x="4462404" y="2979081"/>
            <a:ext cx="4013085" cy="21481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264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EF31711-D79D-496D-A42C-F867A9BB4640}"/>
              </a:ext>
            </a:extLst>
          </p:cNvPr>
          <p:cNvSpPr/>
          <p:nvPr/>
        </p:nvSpPr>
        <p:spPr>
          <a:xfrm>
            <a:off x="1452282" y="-338097"/>
            <a:ext cx="3119718" cy="13831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Google Shape;560;p85"/>
          <p:cNvSpPr txBox="1">
            <a:spLocks noGrp="1"/>
          </p:cNvSpPr>
          <p:nvPr>
            <p:ph type="title"/>
          </p:nvPr>
        </p:nvSpPr>
        <p:spPr>
          <a:xfrm>
            <a:off x="109188" y="140339"/>
            <a:ext cx="3225350" cy="97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dirty="0"/>
              <a:t>4. User Interface</a:t>
            </a:r>
          </a:p>
        </p:txBody>
      </p:sp>
      <p:pic>
        <p:nvPicPr>
          <p:cNvPr id="3" name="Picture 2" descr="A close-up of a phone screen">
            <a:extLst>
              <a:ext uri="{FF2B5EF4-FFF2-40B4-BE49-F238E27FC236}">
                <a16:creationId xmlns:a16="http://schemas.microsoft.com/office/drawing/2014/main" id="{9CF17A21-53CF-A074-545E-DE0E80E83ED3}"/>
              </a:ext>
            </a:extLst>
          </p:cNvPr>
          <p:cNvPicPr>
            <a:picLocks noChangeAspect="1"/>
          </p:cNvPicPr>
          <p:nvPr/>
        </p:nvPicPr>
        <p:blipFill>
          <a:blip r:embed="rId3"/>
          <a:stretch>
            <a:fillRect/>
          </a:stretch>
        </p:blipFill>
        <p:spPr>
          <a:xfrm>
            <a:off x="708661" y="1315308"/>
            <a:ext cx="3124200" cy="857250"/>
          </a:xfrm>
          <a:prstGeom prst="rect">
            <a:avLst/>
          </a:prstGeom>
          <a:ln>
            <a:noFill/>
          </a:ln>
          <a:effectLst>
            <a:outerShdw blurRad="190500" algn="tl" rotWithShape="0">
              <a:srgbClr val="000000">
                <a:alpha val="70000"/>
              </a:srgbClr>
            </a:outerShdw>
          </a:effectLst>
        </p:spPr>
      </p:pic>
      <p:pic>
        <p:nvPicPr>
          <p:cNvPr id="5" name="Picture 4" descr="A person taking a selfie">
            <a:extLst>
              <a:ext uri="{FF2B5EF4-FFF2-40B4-BE49-F238E27FC236}">
                <a16:creationId xmlns:a16="http://schemas.microsoft.com/office/drawing/2014/main" id="{B0525340-B5C0-F149-F9A2-68BE635B5F99}"/>
              </a:ext>
            </a:extLst>
          </p:cNvPr>
          <p:cNvPicPr>
            <a:picLocks noChangeAspect="1"/>
          </p:cNvPicPr>
          <p:nvPr/>
        </p:nvPicPr>
        <p:blipFill>
          <a:blip r:embed="rId4"/>
          <a:stretch>
            <a:fillRect/>
          </a:stretch>
        </p:blipFill>
        <p:spPr>
          <a:xfrm>
            <a:off x="4625212" y="462161"/>
            <a:ext cx="3958810" cy="3113671"/>
          </a:xfrm>
          <a:prstGeom prst="rect">
            <a:avLst/>
          </a:prstGeom>
          <a:ln>
            <a:noFill/>
          </a:ln>
          <a:effectLst>
            <a:outerShdw blurRad="190500" algn="tl" rotWithShape="0">
              <a:srgbClr val="000000">
                <a:alpha val="70000"/>
              </a:srgbClr>
            </a:outerShdw>
          </a:effectLst>
        </p:spPr>
      </p:pic>
      <p:pic>
        <p:nvPicPr>
          <p:cNvPr id="7" name="Picture 6" descr="A picture containing text, screenshot, font, software&#10;&#10;Description automatically generated">
            <a:extLst>
              <a:ext uri="{FF2B5EF4-FFF2-40B4-BE49-F238E27FC236}">
                <a16:creationId xmlns:a16="http://schemas.microsoft.com/office/drawing/2014/main" id="{F358231C-8951-1B71-F723-E422A895F965}"/>
              </a:ext>
            </a:extLst>
          </p:cNvPr>
          <p:cNvPicPr>
            <a:picLocks noChangeAspect="1"/>
          </p:cNvPicPr>
          <p:nvPr/>
        </p:nvPicPr>
        <p:blipFill>
          <a:blip r:embed="rId5"/>
          <a:stretch>
            <a:fillRect/>
          </a:stretch>
        </p:blipFill>
        <p:spPr>
          <a:xfrm>
            <a:off x="970598" y="3825964"/>
            <a:ext cx="5724525" cy="762000"/>
          </a:xfrm>
          <a:prstGeom prst="rect">
            <a:avLst/>
          </a:prstGeom>
          <a:ln>
            <a:noFill/>
          </a:ln>
          <a:effectLst>
            <a:outerShdw blurRad="190500" algn="tl" rotWithShape="0">
              <a:srgbClr val="000000">
                <a:alpha val="70000"/>
              </a:srgbClr>
            </a:outerShdw>
          </a:effectLst>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FD8A93D-5104-9BA1-02B7-05728F4457AE}"/>
                  </a:ext>
                </a:extLst>
              </p14:cNvPr>
              <p14:cNvContentPartPr/>
              <p14:nvPr/>
            </p14:nvContentPartPr>
            <p14:xfrm>
              <a:off x="2229890" y="4199380"/>
              <a:ext cx="1590480" cy="23760"/>
            </p14:xfrm>
          </p:contentPart>
        </mc:Choice>
        <mc:Fallback>
          <p:pic>
            <p:nvPicPr>
              <p:cNvPr id="2" name="Ink 1">
                <a:extLst>
                  <a:ext uri="{FF2B5EF4-FFF2-40B4-BE49-F238E27FC236}">
                    <a16:creationId xmlns:a16="http://schemas.microsoft.com/office/drawing/2014/main" id="{6FD8A93D-5104-9BA1-02B7-05728F4457AE}"/>
                  </a:ext>
                </a:extLst>
              </p:cNvPr>
              <p:cNvPicPr/>
              <p:nvPr/>
            </p:nvPicPr>
            <p:blipFill>
              <a:blip r:embed="rId7"/>
              <a:stretch>
                <a:fillRect/>
              </a:stretch>
            </p:blipFill>
            <p:spPr>
              <a:xfrm>
                <a:off x="2194250" y="4127380"/>
                <a:ext cx="1662120" cy="1674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2"/>
          <p:cNvSpPr txBox="1">
            <a:spLocks noGrp="1"/>
          </p:cNvSpPr>
          <p:nvPr>
            <p:ph type="subTitle" idx="1"/>
          </p:nvPr>
        </p:nvSpPr>
        <p:spPr>
          <a:xfrm>
            <a:off x="139045" y="148145"/>
            <a:ext cx="3556975" cy="61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kumimoji="0" lang="en-US" sz="2400" b="1" i="0" u="none" strike="noStrike" kern="0" cap="none" spc="0" normalizeH="0" baseline="0" noProof="0" dirty="0">
                <a:ln>
                  <a:noFill/>
                </a:ln>
                <a:solidFill>
                  <a:schemeClr val="bg1"/>
                </a:solidFill>
                <a:effectLst/>
                <a:uLnTx/>
                <a:uFillTx/>
                <a:latin typeface="Montserrat"/>
                <a:sym typeface="Montserrat"/>
              </a:rPr>
              <a:t>5. </a:t>
            </a:r>
            <a:r>
              <a:rPr lang="en-US" sz="2400" b="1" dirty="0">
                <a:solidFill>
                  <a:schemeClr val="bg1"/>
                </a:solidFill>
                <a:latin typeface="Montserrat"/>
                <a:sym typeface="Montserrat"/>
              </a:rPr>
              <a:t>Results</a:t>
            </a:r>
            <a:endParaRPr dirty="0">
              <a:solidFill>
                <a:schemeClr val="bg1"/>
              </a:solidFill>
            </a:endParaRPr>
          </a:p>
        </p:txBody>
      </p:sp>
      <p:sp>
        <p:nvSpPr>
          <p:cNvPr id="541" name="Google Shape;541;p82"/>
          <p:cNvSpPr txBox="1">
            <a:spLocks noGrp="1"/>
          </p:cNvSpPr>
          <p:nvPr>
            <p:ph type="title"/>
          </p:nvPr>
        </p:nvSpPr>
        <p:spPr>
          <a:xfrm>
            <a:off x="72171" y="760746"/>
            <a:ext cx="5532504" cy="612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00000"/>
              <a:buFont typeface="Wingdings" panose="05000000000000000000" pitchFamily="2" charset="2"/>
              <a:buChar char="§"/>
            </a:pPr>
            <a:r>
              <a:rPr lang="en" sz="1600" dirty="0">
                <a:solidFill>
                  <a:schemeClr val="bg1"/>
                </a:solidFill>
              </a:rPr>
              <a:t>Successfully created a folder for each user.</a:t>
            </a:r>
            <a:endParaRPr sz="1600" dirty="0">
              <a:solidFill>
                <a:schemeClr val="bg1"/>
              </a:solidFill>
            </a:endParaRPr>
          </a:p>
        </p:txBody>
      </p:sp>
      <p:sp>
        <p:nvSpPr>
          <p:cNvPr id="542" name="Google Shape;542;p82"/>
          <p:cNvSpPr/>
          <p:nvPr/>
        </p:nvSpPr>
        <p:spPr>
          <a:xfrm>
            <a:off x="-1471450" y="2571746"/>
            <a:ext cx="4250400" cy="429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AF0D983-9F2B-4B71-9A7A-0355D601E132}"/>
              </a:ext>
            </a:extLst>
          </p:cNvPr>
          <p:cNvPicPr>
            <a:picLocks noChangeAspect="1"/>
          </p:cNvPicPr>
          <p:nvPr/>
        </p:nvPicPr>
        <p:blipFill rotWithShape="1">
          <a:blip r:embed="rId3"/>
          <a:srcRect b="2"/>
          <a:stretch/>
        </p:blipFill>
        <p:spPr>
          <a:xfrm>
            <a:off x="5873055" y="0"/>
            <a:ext cx="3270945" cy="5143500"/>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DCA5BAA8-24BA-4681-9960-B8886EE56BE3}"/>
              </a:ext>
            </a:extLst>
          </p:cNvPr>
          <p:cNvSpPr txBox="1"/>
          <p:nvPr/>
        </p:nvSpPr>
        <p:spPr>
          <a:xfrm>
            <a:off x="225851" y="1195457"/>
            <a:ext cx="5278930" cy="338554"/>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 sz="1600" dirty="0">
                <a:solidFill>
                  <a:schemeClr val="bg1"/>
                </a:solidFill>
                <a:latin typeface="Poppins" panose="00000500000000000000" pitchFamily="2" charset="0"/>
                <a:cs typeface="Poppins" panose="00000500000000000000" pitchFamily="2" charset="0"/>
              </a:rPr>
              <a:t>Saves user attendance history into a CSV file. </a:t>
            </a:r>
            <a:endParaRPr lang="en-US" sz="1600" dirty="0">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65799CC1-C644-447E-8E55-A065D2977E58}"/>
              </a:ext>
            </a:extLst>
          </p:cNvPr>
          <p:cNvSpPr txBox="1"/>
          <p:nvPr/>
        </p:nvSpPr>
        <p:spPr>
          <a:xfrm>
            <a:off x="379531" y="1602343"/>
            <a:ext cx="5278930" cy="584775"/>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 sz="1600" dirty="0">
                <a:solidFill>
                  <a:schemeClr val="bg1"/>
                </a:solidFill>
                <a:latin typeface="Poppins" panose="00000500000000000000" pitchFamily="2" charset="0"/>
                <a:cs typeface="Poppins" panose="00000500000000000000" pitchFamily="2" charset="0"/>
              </a:rPr>
              <a:t>Successfully sends an email to the recipient with his checkin info – with image attached.</a:t>
            </a:r>
            <a:endParaRPr lang="en-US" sz="1600" dirty="0">
              <a:latin typeface="Poppins" panose="00000500000000000000" pitchFamily="2" charset="0"/>
              <a:cs typeface="Poppins" panose="00000500000000000000" pitchFamily="2"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E1BE0C6-AB2A-56AA-6B38-891926B56018}"/>
                  </a:ext>
                </a:extLst>
              </p14:cNvPr>
              <p14:cNvContentPartPr/>
              <p14:nvPr/>
            </p14:nvContentPartPr>
            <p14:xfrm>
              <a:off x="6564389" y="898180"/>
              <a:ext cx="1268640" cy="98640"/>
            </p14:xfrm>
          </p:contentPart>
        </mc:Choice>
        <mc:Fallback>
          <p:pic>
            <p:nvPicPr>
              <p:cNvPr id="2" name="Ink 1">
                <a:extLst>
                  <a:ext uri="{FF2B5EF4-FFF2-40B4-BE49-F238E27FC236}">
                    <a16:creationId xmlns:a16="http://schemas.microsoft.com/office/drawing/2014/main" id="{8E1BE0C6-AB2A-56AA-6B38-891926B56018}"/>
                  </a:ext>
                </a:extLst>
              </p:cNvPr>
              <p:cNvPicPr/>
              <p:nvPr/>
            </p:nvPicPr>
            <p:blipFill>
              <a:blip r:embed="rId5"/>
              <a:stretch>
                <a:fillRect/>
              </a:stretch>
            </p:blipFill>
            <p:spPr>
              <a:xfrm>
                <a:off x="6528389" y="826180"/>
                <a:ext cx="1340280" cy="2422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2" name="Google Shape;772;p9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buFont typeface="Arial"/>
              <a:buNone/>
            </a:pPr>
            <a:r>
              <a:rPr lang="en-US" sz="2400" dirty="0">
                <a:solidFill>
                  <a:schemeClr val="accent5">
                    <a:lumMod val="75000"/>
                  </a:schemeClr>
                </a:solidFill>
              </a:rPr>
              <a:t>6. Future Enhancements </a:t>
            </a:r>
          </a:p>
        </p:txBody>
      </p:sp>
      <p:sp>
        <p:nvSpPr>
          <p:cNvPr id="35" name="Subtitle 2">
            <a:extLst>
              <a:ext uri="{FF2B5EF4-FFF2-40B4-BE49-F238E27FC236}">
                <a16:creationId xmlns:a16="http://schemas.microsoft.com/office/drawing/2014/main" id="{510B217C-5022-4600-A6E7-4846C7F32104}"/>
              </a:ext>
            </a:extLst>
          </p:cNvPr>
          <p:cNvSpPr>
            <a:spLocks noGrp="1"/>
          </p:cNvSpPr>
          <p:nvPr>
            <p:ph type="subTitle" idx="1"/>
          </p:nvPr>
        </p:nvSpPr>
        <p:spPr>
          <a:xfrm>
            <a:off x="899899" y="1290917"/>
            <a:ext cx="7344201" cy="3404028"/>
          </a:xfrm>
        </p:spPr>
        <p:txBody>
          <a:bodyPr anchor="t"/>
          <a:lstStyle/>
          <a:p>
            <a:pPr algn="l">
              <a:buFont typeface="Arial" panose="020B0604020202020204" pitchFamily="34" charset="0"/>
              <a:buChar char="•"/>
            </a:pPr>
            <a:r>
              <a:rPr lang="en-US" dirty="0">
                <a:solidFill>
                  <a:schemeClr val="tx1"/>
                </a:solidFill>
              </a:rPr>
              <a:t>Adding real-time facial recognition.</a:t>
            </a:r>
          </a:p>
          <a:p>
            <a:pPr marL="114300" indent="0" algn="l"/>
            <a:endParaRPr lang="en-US" dirty="0">
              <a:solidFill>
                <a:schemeClr val="tx1"/>
              </a:solidFill>
            </a:endParaRPr>
          </a:p>
          <a:p>
            <a:pPr algn="l">
              <a:buFont typeface="Arial" panose="020B0604020202020204" pitchFamily="34" charset="0"/>
              <a:buChar char="•"/>
            </a:pPr>
            <a:r>
              <a:rPr lang="en-US" dirty="0">
                <a:solidFill>
                  <a:schemeClr val="tx1"/>
                </a:solidFill>
              </a:rPr>
              <a:t>If the device is tampered with is sends live stream video straight to the administrator and security.</a:t>
            </a:r>
          </a:p>
          <a:p>
            <a:pPr algn="l">
              <a:buFont typeface="Arial" panose="020B0604020202020204" pitchFamily="34" charset="0"/>
              <a:buChar char="•"/>
            </a:pPr>
            <a:endParaRPr lang="en-US" dirty="0">
              <a:solidFill>
                <a:schemeClr val="tx1"/>
              </a:solidFill>
            </a:endParaRPr>
          </a:p>
          <a:p>
            <a:pPr algn="l">
              <a:buFont typeface="Arial" panose="020B0604020202020204" pitchFamily="34" charset="0"/>
              <a:buChar char="•"/>
            </a:pPr>
            <a:r>
              <a:rPr lang="en-US" dirty="0">
                <a:solidFill>
                  <a:schemeClr val="tx1"/>
                </a:solidFill>
              </a:rPr>
              <a:t>A voice note to greet users.</a:t>
            </a:r>
          </a:p>
          <a:p>
            <a:pPr algn="l">
              <a:buFont typeface="Arial" panose="020B0604020202020204" pitchFamily="34" charset="0"/>
              <a:buChar char="•"/>
            </a:pPr>
            <a:endParaRPr lang="en-US" dirty="0">
              <a:solidFill>
                <a:schemeClr val="tx1"/>
              </a:solidFill>
            </a:endParaRPr>
          </a:p>
          <a:p>
            <a:pPr algn="l">
              <a:buFont typeface="Arial" panose="020B0604020202020204" pitchFamily="34" charset="0"/>
              <a:buChar char="•"/>
            </a:pPr>
            <a:r>
              <a:rPr lang="en-US" dirty="0">
                <a:solidFill>
                  <a:schemeClr val="tx1"/>
                </a:solidFill>
              </a:rPr>
              <a:t>2-factor authentication email.</a:t>
            </a:r>
          </a:p>
          <a:p>
            <a:pPr algn="l">
              <a:buFont typeface="Arial" panose="020B0604020202020204" pitchFamily="34" charset="0"/>
              <a:buChar char="•"/>
            </a:pPr>
            <a:endParaRPr lang="en-US" dirty="0">
              <a:solidFill>
                <a:schemeClr val="tx1"/>
              </a:solidFill>
            </a:endParaRPr>
          </a:p>
          <a:p>
            <a:pPr algn="l">
              <a:buFont typeface="Arial" panose="020B0604020202020204" pitchFamily="34" charset="0"/>
              <a:buChar char="•"/>
            </a:pPr>
            <a:r>
              <a:rPr lang="en-US" dirty="0">
                <a:solidFill>
                  <a:schemeClr val="tx1"/>
                </a:solidFill>
              </a:rPr>
              <a:t>Integration with a second RFID sensor for check-outs</a:t>
            </a:r>
          </a:p>
          <a:p>
            <a:pPr algn="l">
              <a:buFont typeface="Arial" panose="020B0604020202020204" pitchFamily="34" charset="0"/>
              <a:buChar char="•"/>
            </a:pPr>
            <a:endParaRPr lang="en-US" dirty="0">
              <a:solidFill>
                <a:schemeClr val="tx1"/>
              </a:solidFill>
            </a:endParaRPr>
          </a:p>
          <a:p>
            <a:pPr algn="l">
              <a:buFont typeface="Arial" panose="020B0604020202020204" pitchFamily="34" charset="0"/>
              <a:buChar char="•"/>
            </a:pPr>
            <a:r>
              <a:rPr lang="en-US" dirty="0">
                <a:solidFill>
                  <a:schemeClr val="tx1"/>
                </a:solidFill>
              </a:rPr>
              <a:t>Replace smtp with a proper email sending API</a:t>
            </a:r>
          </a:p>
          <a:p>
            <a:pPr algn="l">
              <a:buFont typeface="Arial" panose="020B0604020202020204" pitchFamily="34" charset="0"/>
              <a:buChar char="•"/>
            </a:pPr>
            <a:endParaRPr 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ADDAD2-D4F0-4463-985D-D1BCA3CC7389}"/>
              </a:ext>
            </a:extLst>
          </p:cNvPr>
          <p:cNvSpPr>
            <a:spLocks noGrp="1"/>
          </p:cNvSpPr>
          <p:nvPr>
            <p:ph type="title"/>
          </p:nvPr>
        </p:nvSpPr>
        <p:spPr>
          <a:xfrm>
            <a:off x="720000" y="215154"/>
            <a:ext cx="7704000" cy="583986"/>
          </a:xfrm>
        </p:spPr>
        <p:txBody>
          <a:bodyPr/>
          <a:lstStyle/>
          <a:p>
            <a:r>
              <a:rPr lang="en-US" sz="2400" dirty="0">
                <a:solidFill>
                  <a:schemeClr val="bg1"/>
                </a:solidFill>
              </a:rPr>
              <a:t>7. Conclusion</a:t>
            </a:r>
            <a:r>
              <a:rPr lang="en-US" sz="2400" dirty="0">
                <a:solidFill>
                  <a:schemeClr val="accent3">
                    <a:lumMod val="75000"/>
                  </a:schemeClr>
                </a:solidFill>
              </a:rPr>
              <a:t> </a:t>
            </a:r>
            <a:br>
              <a:rPr lang="en-US" sz="2400" dirty="0">
                <a:solidFill>
                  <a:schemeClr val="accent3">
                    <a:lumMod val="75000"/>
                  </a:schemeClr>
                </a:solidFill>
              </a:rPr>
            </a:br>
            <a:endParaRPr lang="en-US" dirty="0"/>
          </a:p>
        </p:txBody>
      </p:sp>
      <p:sp>
        <p:nvSpPr>
          <p:cNvPr id="13" name="Rectangle: Rounded Corners 12">
            <a:extLst>
              <a:ext uri="{FF2B5EF4-FFF2-40B4-BE49-F238E27FC236}">
                <a16:creationId xmlns:a16="http://schemas.microsoft.com/office/drawing/2014/main" id="{F18A5636-E40E-4831-AD08-644E4E7B75AF}"/>
              </a:ext>
            </a:extLst>
          </p:cNvPr>
          <p:cNvSpPr/>
          <p:nvPr/>
        </p:nvSpPr>
        <p:spPr>
          <a:xfrm>
            <a:off x="720000" y="1050729"/>
            <a:ext cx="8039798" cy="3805582"/>
          </a:xfrm>
          <a:prstGeom prst="roundRect">
            <a:avLst>
              <a:gd name="adj" fmla="val 82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Google Shape;541;p82">
            <a:extLst>
              <a:ext uri="{FF2B5EF4-FFF2-40B4-BE49-F238E27FC236}">
                <a16:creationId xmlns:a16="http://schemas.microsoft.com/office/drawing/2014/main" id="{8790B931-EAFB-48E5-82E6-8717D40B4080}"/>
              </a:ext>
            </a:extLst>
          </p:cNvPr>
          <p:cNvSpPr txBox="1">
            <a:spLocks/>
          </p:cNvSpPr>
          <p:nvPr/>
        </p:nvSpPr>
        <p:spPr>
          <a:xfrm>
            <a:off x="1785994" y="2288881"/>
            <a:ext cx="5572012" cy="1338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2pPr>
            <a:lvl3pPr marR="0" lvl="2"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3pPr>
            <a:lvl4pPr marR="0" lvl="3"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4pPr>
            <a:lvl5pPr marR="0" lvl="4"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5pPr>
            <a:lvl6pPr marR="0" lvl="5"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6pPr>
            <a:lvl7pPr marR="0" lvl="6"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7pPr>
            <a:lvl8pPr marR="0" lvl="7"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8pPr>
            <a:lvl9pPr marR="0" lvl="8" algn="ctr" rtl="0">
              <a:lnSpc>
                <a:spcPct val="100000"/>
              </a:lnSpc>
              <a:spcBef>
                <a:spcPts val="0"/>
              </a:spcBef>
              <a:spcAft>
                <a:spcPts val="0"/>
              </a:spcAft>
              <a:buClr>
                <a:schemeClr val="lt1"/>
              </a:buClr>
              <a:buSzPts val="2400"/>
              <a:buFont typeface="Montserrat SemiBold"/>
              <a:buNone/>
              <a:defRPr sz="2400" b="1" i="0" u="none" strike="noStrike" cap="none">
                <a:solidFill>
                  <a:schemeClr val="lt1"/>
                </a:solidFill>
                <a:latin typeface="Montserrat SemiBold"/>
                <a:ea typeface="Montserrat SemiBold"/>
                <a:cs typeface="Montserrat SemiBold"/>
                <a:sym typeface="Montserrat SemiBold"/>
              </a:defRPr>
            </a:lvl9pPr>
          </a:lstStyle>
          <a:p>
            <a:pPr algn="l">
              <a:buClr>
                <a:schemeClr val="bg1"/>
              </a:buClr>
              <a:buSzPct val="100000"/>
            </a:pPr>
            <a:r>
              <a:rPr lang="en-US" sz="1400" b="0" dirty="0">
                <a:solidFill>
                  <a:schemeClr val="bg2">
                    <a:lumMod val="50000"/>
                  </a:schemeClr>
                </a:solidFill>
                <a:latin typeface="Poppins" panose="00000500000000000000" pitchFamily="2" charset="0"/>
                <a:cs typeface="Poppins" panose="00000500000000000000" pitchFamily="2" charset="0"/>
              </a:rPr>
              <a:t>In conclusion, we successfully implemented a functioning attendance system that meets our expectation, given the limited hardware, it can also be built upon for future enhancements, the project is light weight and optimized enough so it can also be ported to the raspberry pi zero w.</a:t>
            </a:r>
          </a:p>
        </p:txBody>
      </p:sp>
    </p:spTree>
    <p:extLst>
      <p:ext uri="{BB962C8B-B14F-4D97-AF65-F5344CB8AC3E}">
        <p14:creationId xmlns:p14="http://schemas.microsoft.com/office/powerpoint/2010/main" val="201403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0"/>
          <p:cNvSpPr txBox="1">
            <a:spLocks noGrp="1"/>
          </p:cNvSpPr>
          <p:nvPr>
            <p:ph type="ctrTitle"/>
          </p:nvPr>
        </p:nvSpPr>
        <p:spPr>
          <a:xfrm>
            <a:off x="2853250" y="1888113"/>
            <a:ext cx="3436200" cy="11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Thanks!</a:t>
            </a:r>
            <a:endParaRPr dirty="0"/>
          </a:p>
        </p:txBody>
      </p:sp>
      <p:grpSp>
        <p:nvGrpSpPr>
          <p:cNvPr id="513" name="Google Shape;513;p80"/>
          <p:cNvGrpSpPr/>
          <p:nvPr/>
        </p:nvGrpSpPr>
        <p:grpSpPr>
          <a:xfrm>
            <a:off x="4113414" y="3124105"/>
            <a:ext cx="917159" cy="155449"/>
            <a:chOff x="1272700" y="2089450"/>
            <a:chExt cx="549000" cy="91500"/>
          </a:xfrm>
        </p:grpSpPr>
        <p:sp>
          <p:nvSpPr>
            <p:cNvPr id="514" name="Google Shape;514;p80"/>
            <p:cNvSpPr/>
            <p:nvPr/>
          </p:nvSpPr>
          <p:spPr>
            <a:xfrm>
              <a:off x="1272700" y="2089450"/>
              <a:ext cx="91500" cy="9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0"/>
            <p:cNvSpPr/>
            <p:nvPr/>
          </p:nvSpPr>
          <p:spPr>
            <a:xfrm>
              <a:off x="1364200" y="2089450"/>
              <a:ext cx="91500" cy="91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0"/>
            <p:cNvSpPr/>
            <p:nvPr/>
          </p:nvSpPr>
          <p:spPr>
            <a:xfrm>
              <a:off x="1455700" y="2089450"/>
              <a:ext cx="91500" cy="9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0"/>
            <p:cNvSpPr/>
            <p:nvPr/>
          </p:nvSpPr>
          <p:spPr>
            <a:xfrm>
              <a:off x="1547200" y="2089450"/>
              <a:ext cx="91500" cy="91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0"/>
            <p:cNvSpPr/>
            <p:nvPr/>
          </p:nvSpPr>
          <p:spPr>
            <a:xfrm>
              <a:off x="1638700" y="2089450"/>
              <a:ext cx="91500" cy="91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0"/>
            <p:cNvSpPr/>
            <p:nvPr/>
          </p:nvSpPr>
          <p:spPr>
            <a:xfrm>
              <a:off x="1730200" y="2089450"/>
              <a:ext cx="91500" cy="9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9"/>
          <p:cNvSpPr/>
          <p:nvPr/>
        </p:nvSpPr>
        <p:spPr>
          <a:xfrm rot="-2700000" flipH="1">
            <a:off x="-561276" y="3663511"/>
            <a:ext cx="2548979" cy="2548979"/>
          </a:xfrm>
          <a:prstGeom prst="ellipse">
            <a:avLst/>
          </a:prstGeom>
          <a:gradFill>
            <a:gsLst>
              <a:gs pos="0">
                <a:srgbClr val="993D98"/>
              </a:gs>
              <a:gs pos="35000">
                <a:srgbClr val="BF3B6D"/>
              </a:gs>
              <a:gs pos="66000">
                <a:srgbClr val="F32E34"/>
              </a:gs>
              <a:gs pos="100000">
                <a:srgbClr val="F35941"/>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9"/>
          <p:cNvSpPr/>
          <p:nvPr/>
        </p:nvSpPr>
        <p:spPr>
          <a:xfrm rot="3599896" flipH="1">
            <a:off x="2237565" y="382980"/>
            <a:ext cx="1054145" cy="1054145"/>
          </a:xfrm>
          <a:prstGeom prst="ellipse">
            <a:avLst/>
          </a:prstGeom>
          <a:gradFill>
            <a:gsLst>
              <a:gs pos="0">
                <a:srgbClr val="BF3B6D"/>
              </a:gs>
              <a:gs pos="37000">
                <a:srgbClr val="F32E34"/>
              </a:gs>
              <a:gs pos="60000">
                <a:srgbClr val="F35941"/>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3" name="Google Shape;493;p79"/>
          <p:cNvSpPr/>
          <p:nvPr/>
        </p:nvSpPr>
        <p:spPr>
          <a:xfrm flipH="1">
            <a:off x="179900" y="-504875"/>
            <a:ext cx="870300" cy="870300"/>
          </a:xfrm>
          <a:prstGeom prst="ellipse">
            <a:avLst/>
          </a:prstGeom>
          <a:gradFill>
            <a:gsLst>
              <a:gs pos="0">
                <a:srgbClr val="F32E34"/>
              </a:gs>
              <a:gs pos="29000">
                <a:srgbClr val="F35941"/>
              </a:gs>
              <a:gs pos="71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E50BE870-785F-476B-8BC2-AE1E08C49C05}"/>
              </a:ext>
            </a:extLst>
          </p:cNvPr>
          <p:cNvSpPr/>
          <p:nvPr/>
        </p:nvSpPr>
        <p:spPr>
          <a:xfrm>
            <a:off x="1534882" y="356797"/>
            <a:ext cx="1802401" cy="112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Google Shape;494;p79"/>
          <p:cNvSpPr txBox="1">
            <a:spLocks noGrp="1"/>
          </p:cNvSpPr>
          <p:nvPr>
            <p:ph type="title" idx="3"/>
          </p:nvPr>
        </p:nvSpPr>
        <p:spPr>
          <a:xfrm>
            <a:off x="47698" y="636814"/>
            <a:ext cx="2412600" cy="11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Table of Contents</a:t>
            </a:r>
            <a:endParaRPr sz="3200" dirty="0"/>
          </a:p>
        </p:txBody>
      </p:sp>
      <p:sp>
        <p:nvSpPr>
          <p:cNvPr id="495" name="Google Shape;495;p79"/>
          <p:cNvSpPr txBox="1">
            <a:spLocks noGrp="1"/>
          </p:cNvSpPr>
          <p:nvPr>
            <p:ph type="subTitle" idx="1"/>
          </p:nvPr>
        </p:nvSpPr>
        <p:spPr>
          <a:xfrm>
            <a:off x="2732893" y="587130"/>
            <a:ext cx="1759598" cy="2607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dirty="0"/>
              <a:t>Introduction</a:t>
            </a:r>
            <a:endParaRPr sz="1600" dirty="0"/>
          </a:p>
        </p:txBody>
      </p:sp>
      <p:sp>
        <p:nvSpPr>
          <p:cNvPr id="496" name="Google Shape;496;p79"/>
          <p:cNvSpPr txBox="1">
            <a:spLocks noGrp="1"/>
          </p:cNvSpPr>
          <p:nvPr>
            <p:ph type="subTitle" idx="2"/>
          </p:nvPr>
        </p:nvSpPr>
        <p:spPr>
          <a:xfrm>
            <a:off x="2612128" y="894798"/>
            <a:ext cx="3066900" cy="206519"/>
          </a:xfrm>
          <a:prstGeom prst="rect">
            <a:avLst/>
          </a:prstGeom>
        </p:spPr>
        <p:txBody>
          <a:bodyPr spcFirstLastPara="1" wrap="square" lIns="91425" tIns="182875" rIns="91425" bIns="0" anchor="ctr" anchorCtr="0">
            <a:noAutofit/>
          </a:bodyPr>
          <a:lstStyle/>
          <a:p>
            <a:pPr marL="0" lvl="0" indent="0" algn="l" rtl="0">
              <a:lnSpc>
                <a:spcPct val="100000"/>
              </a:lnSpc>
              <a:spcBef>
                <a:spcPts val="0"/>
              </a:spcBef>
              <a:spcAft>
                <a:spcPts val="100"/>
              </a:spcAft>
              <a:buNone/>
            </a:pPr>
            <a:r>
              <a:rPr lang="en" sz="1350" dirty="0"/>
              <a:t>- Overview</a:t>
            </a:r>
          </a:p>
          <a:p>
            <a:pPr marL="0" lvl="0" indent="0" algn="l" rtl="0">
              <a:lnSpc>
                <a:spcPct val="100000"/>
              </a:lnSpc>
              <a:spcBef>
                <a:spcPts val="0"/>
              </a:spcBef>
              <a:spcAft>
                <a:spcPts val="100"/>
              </a:spcAft>
              <a:buNone/>
            </a:pPr>
            <a:r>
              <a:rPr lang="en" sz="1350" dirty="0"/>
              <a:t>- Objectives and Explanation</a:t>
            </a:r>
            <a:endParaRPr sz="1350" dirty="0"/>
          </a:p>
        </p:txBody>
      </p:sp>
      <p:sp>
        <p:nvSpPr>
          <p:cNvPr id="497" name="Google Shape;497;p79"/>
          <p:cNvSpPr txBox="1">
            <a:spLocks noGrp="1"/>
          </p:cNvSpPr>
          <p:nvPr>
            <p:ph type="title"/>
          </p:nvPr>
        </p:nvSpPr>
        <p:spPr>
          <a:xfrm>
            <a:off x="2427793" y="546955"/>
            <a:ext cx="305100" cy="260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2000" dirty="0"/>
              <a:t>1.</a:t>
            </a:r>
            <a:endParaRPr sz="2000" dirty="0"/>
          </a:p>
        </p:txBody>
      </p:sp>
      <p:sp>
        <p:nvSpPr>
          <p:cNvPr id="498" name="Google Shape;498;p79"/>
          <p:cNvSpPr txBox="1">
            <a:spLocks noGrp="1"/>
          </p:cNvSpPr>
          <p:nvPr>
            <p:ph type="subTitle" idx="15"/>
          </p:nvPr>
        </p:nvSpPr>
        <p:spPr>
          <a:xfrm>
            <a:off x="2612128" y="3865379"/>
            <a:ext cx="3066900" cy="298782"/>
          </a:xfrm>
          <a:prstGeom prst="rect">
            <a:avLst/>
          </a:prstGeom>
        </p:spPr>
        <p:txBody>
          <a:bodyPr spcFirstLastPara="1" wrap="square" lIns="91425" tIns="182875" rIns="91425" bIns="0" anchor="ctr" anchorCtr="0">
            <a:noAutofit/>
          </a:bodyPr>
          <a:lstStyle/>
          <a:p>
            <a:pPr marL="0" lvl="0" indent="0" algn="l" rtl="0">
              <a:spcBef>
                <a:spcPts val="0"/>
              </a:spcBef>
              <a:spcAft>
                <a:spcPts val="100"/>
              </a:spcAft>
              <a:buNone/>
            </a:pPr>
            <a:r>
              <a:rPr lang="en" sz="1350" dirty="0"/>
              <a:t>- </a:t>
            </a:r>
            <a:r>
              <a:rPr lang="en-US" sz="1350" dirty="0"/>
              <a:t>S</a:t>
            </a:r>
            <a:r>
              <a:rPr lang="en" sz="1350" dirty="0"/>
              <a:t>creenshots of the GUI</a:t>
            </a:r>
            <a:endParaRPr sz="1350" dirty="0"/>
          </a:p>
        </p:txBody>
      </p:sp>
      <p:sp>
        <p:nvSpPr>
          <p:cNvPr id="499" name="Google Shape;499;p79"/>
          <p:cNvSpPr txBox="1">
            <a:spLocks noGrp="1"/>
          </p:cNvSpPr>
          <p:nvPr>
            <p:ph type="title" idx="5"/>
          </p:nvPr>
        </p:nvSpPr>
        <p:spPr>
          <a:xfrm>
            <a:off x="2427544" y="1466972"/>
            <a:ext cx="305100" cy="260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2000" dirty="0"/>
              <a:t>2.</a:t>
            </a:r>
            <a:endParaRPr sz="2000" dirty="0"/>
          </a:p>
        </p:txBody>
      </p:sp>
      <p:sp>
        <p:nvSpPr>
          <p:cNvPr id="500" name="Google Shape;500;p79"/>
          <p:cNvSpPr txBox="1">
            <a:spLocks noGrp="1"/>
          </p:cNvSpPr>
          <p:nvPr>
            <p:ph type="subTitle" idx="4"/>
          </p:nvPr>
        </p:nvSpPr>
        <p:spPr>
          <a:xfrm>
            <a:off x="2732768" y="1518760"/>
            <a:ext cx="2689901" cy="284023"/>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Clr>
                <a:schemeClr val="dk1"/>
              </a:buClr>
              <a:buSzPts val="1100"/>
              <a:buFont typeface="Arial"/>
              <a:buNone/>
            </a:pPr>
            <a:r>
              <a:rPr lang="en" sz="1600" dirty="0"/>
              <a:t>Project Components</a:t>
            </a:r>
            <a:endParaRPr sz="1600" dirty="0"/>
          </a:p>
        </p:txBody>
      </p:sp>
      <p:sp>
        <p:nvSpPr>
          <p:cNvPr id="501" name="Google Shape;501;p79"/>
          <p:cNvSpPr txBox="1">
            <a:spLocks noGrp="1"/>
          </p:cNvSpPr>
          <p:nvPr>
            <p:ph type="subTitle" idx="6"/>
          </p:nvPr>
        </p:nvSpPr>
        <p:spPr>
          <a:xfrm>
            <a:off x="2612128" y="1923715"/>
            <a:ext cx="3066900" cy="470066"/>
          </a:xfrm>
          <a:prstGeom prst="rect">
            <a:avLst/>
          </a:prstGeom>
        </p:spPr>
        <p:txBody>
          <a:bodyPr spcFirstLastPara="1" wrap="square" lIns="91425" tIns="182875" rIns="91425" bIns="0" anchor="ctr" anchorCtr="0">
            <a:noAutofit/>
          </a:bodyPr>
          <a:lstStyle/>
          <a:p>
            <a:pPr marL="0" lvl="0" indent="0" algn="l" rtl="0">
              <a:spcBef>
                <a:spcPts val="0"/>
              </a:spcBef>
              <a:spcAft>
                <a:spcPts val="100"/>
              </a:spcAft>
              <a:buClr>
                <a:schemeClr val="dk1"/>
              </a:buClr>
              <a:buSzPts val="1100"/>
              <a:buFont typeface="Arial"/>
              <a:buNone/>
            </a:pPr>
            <a:r>
              <a:rPr lang="en" sz="1350" dirty="0"/>
              <a:t>- Main hardware</a:t>
            </a:r>
          </a:p>
          <a:p>
            <a:pPr marL="0" lvl="0" indent="0" algn="l" rtl="0">
              <a:spcBef>
                <a:spcPts val="0"/>
              </a:spcBef>
              <a:spcAft>
                <a:spcPts val="100"/>
              </a:spcAft>
              <a:buClr>
                <a:schemeClr val="dk1"/>
              </a:buClr>
              <a:buSzPts val="1100"/>
            </a:pPr>
            <a:r>
              <a:rPr lang="en" sz="1350" dirty="0"/>
              <a:t>- Diagram</a:t>
            </a:r>
          </a:p>
          <a:p>
            <a:pPr marL="0" lvl="0" indent="0" algn="l" rtl="0">
              <a:spcBef>
                <a:spcPts val="0"/>
              </a:spcBef>
              <a:spcAft>
                <a:spcPts val="100"/>
              </a:spcAft>
              <a:buClr>
                <a:schemeClr val="dk1"/>
              </a:buClr>
              <a:buSzPts val="1100"/>
            </a:pPr>
            <a:r>
              <a:rPr lang="en" sz="1350" dirty="0"/>
              <a:t>- Full Board</a:t>
            </a:r>
            <a:endParaRPr sz="1350" dirty="0"/>
          </a:p>
        </p:txBody>
      </p:sp>
      <p:sp>
        <p:nvSpPr>
          <p:cNvPr id="502" name="Google Shape;502;p79"/>
          <p:cNvSpPr txBox="1">
            <a:spLocks noGrp="1"/>
          </p:cNvSpPr>
          <p:nvPr>
            <p:ph type="subTitle" idx="7"/>
          </p:nvPr>
        </p:nvSpPr>
        <p:spPr>
          <a:xfrm>
            <a:off x="2732768" y="2694471"/>
            <a:ext cx="2188969" cy="272239"/>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Clr>
                <a:schemeClr val="dk1"/>
              </a:buClr>
              <a:buSzPts val="1100"/>
              <a:buFont typeface="Arial"/>
              <a:buNone/>
            </a:pPr>
            <a:r>
              <a:rPr lang="en" sz="1600" dirty="0"/>
              <a:t>Code Overview</a:t>
            </a:r>
            <a:endParaRPr sz="1600" dirty="0"/>
          </a:p>
        </p:txBody>
      </p:sp>
      <p:sp>
        <p:nvSpPr>
          <p:cNvPr id="503" name="Google Shape;503;p79"/>
          <p:cNvSpPr txBox="1">
            <a:spLocks noGrp="1"/>
          </p:cNvSpPr>
          <p:nvPr>
            <p:ph type="title" idx="8"/>
          </p:nvPr>
        </p:nvSpPr>
        <p:spPr>
          <a:xfrm>
            <a:off x="2427544" y="2642112"/>
            <a:ext cx="305100" cy="260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2000"/>
              <a:t>3.</a:t>
            </a:r>
            <a:endParaRPr sz="2000"/>
          </a:p>
        </p:txBody>
      </p:sp>
      <p:sp>
        <p:nvSpPr>
          <p:cNvPr id="504" name="Google Shape;504;p79"/>
          <p:cNvSpPr txBox="1">
            <a:spLocks noGrp="1"/>
          </p:cNvSpPr>
          <p:nvPr>
            <p:ph type="subTitle" idx="9"/>
          </p:nvPr>
        </p:nvSpPr>
        <p:spPr>
          <a:xfrm>
            <a:off x="2612128" y="2951441"/>
            <a:ext cx="3066900" cy="356278"/>
          </a:xfrm>
          <a:prstGeom prst="rect">
            <a:avLst/>
          </a:prstGeom>
        </p:spPr>
        <p:txBody>
          <a:bodyPr spcFirstLastPara="1" wrap="square" lIns="91425" tIns="182875" rIns="91425" bIns="0" anchor="ctr" anchorCtr="0">
            <a:noAutofit/>
          </a:bodyPr>
          <a:lstStyle/>
          <a:p>
            <a:pPr marL="0" lvl="0" indent="0" algn="l" rtl="0">
              <a:spcBef>
                <a:spcPts val="0"/>
              </a:spcBef>
              <a:spcAft>
                <a:spcPts val="100"/>
              </a:spcAft>
              <a:buClr>
                <a:schemeClr val="dk1"/>
              </a:buClr>
              <a:buSzPts val="1100"/>
            </a:pPr>
            <a:r>
              <a:rPr lang="en-US" sz="1350" dirty="0"/>
              <a:t>- M</a:t>
            </a:r>
            <a:r>
              <a:rPr lang="en" sz="1350" dirty="0"/>
              <a:t>ain fuctionalities</a:t>
            </a:r>
            <a:endParaRPr lang="en-US" sz="1350" dirty="0"/>
          </a:p>
          <a:p>
            <a:pPr marL="0" lvl="0" indent="0" algn="l" rtl="0">
              <a:spcBef>
                <a:spcPts val="0"/>
              </a:spcBef>
              <a:spcAft>
                <a:spcPts val="100"/>
              </a:spcAft>
              <a:buClr>
                <a:schemeClr val="dk1"/>
              </a:buClr>
              <a:buSzPts val="1100"/>
            </a:pPr>
            <a:r>
              <a:rPr lang="en-US" sz="1350" dirty="0"/>
              <a:t>- Code snippets </a:t>
            </a:r>
          </a:p>
        </p:txBody>
      </p:sp>
      <p:sp>
        <p:nvSpPr>
          <p:cNvPr id="505" name="Google Shape;505;p79"/>
          <p:cNvSpPr txBox="1">
            <a:spLocks noGrp="1"/>
          </p:cNvSpPr>
          <p:nvPr>
            <p:ph type="subTitle" idx="13"/>
          </p:nvPr>
        </p:nvSpPr>
        <p:spPr>
          <a:xfrm>
            <a:off x="2765447" y="3635594"/>
            <a:ext cx="2534659" cy="269264"/>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dirty="0"/>
              <a:t>User Interface</a:t>
            </a:r>
            <a:endParaRPr sz="1600" dirty="0"/>
          </a:p>
        </p:txBody>
      </p:sp>
      <p:sp>
        <p:nvSpPr>
          <p:cNvPr id="506" name="Google Shape;506;p79"/>
          <p:cNvSpPr txBox="1">
            <a:spLocks noGrp="1"/>
          </p:cNvSpPr>
          <p:nvPr>
            <p:ph type="title" idx="14"/>
          </p:nvPr>
        </p:nvSpPr>
        <p:spPr>
          <a:xfrm>
            <a:off x="2456131" y="3580259"/>
            <a:ext cx="305100" cy="260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2000"/>
              <a:t>4.</a:t>
            </a:r>
            <a:endParaRPr sz="2000"/>
          </a:p>
        </p:txBody>
      </p:sp>
      <p:sp>
        <p:nvSpPr>
          <p:cNvPr id="19" name="Google Shape;495;p79">
            <a:extLst>
              <a:ext uri="{FF2B5EF4-FFF2-40B4-BE49-F238E27FC236}">
                <a16:creationId xmlns:a16="http://schemas.microsoft.com/office/drawing/2014/main" id="{59BCE9EB-ED8F-4069-9ED9-16281A610C62}"/>
              </a:ext>
            </a:extLst>
          </p:cNvPr>
          <p:cNvSpPr txBox="1">
            <a:spLocks/>
          </p:cNvSpPr>
          <p:nvPr/>
        </p:nvSpPr>
        <p:spPr>
          <a:xfrm>
            <a:off x="6073769" y="978071"/>
            <a:ext cx="1759598" cy="2607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1" i="0" u="none" strike="noStrike" cap="none">
                <a:solidFill>
                  <a:schemeClr val="accent6"/>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800" b="1" i="0" u="none" strike="noStrike" cap="none">
                <a:solidFill>
                  <a:schemeClr val="accent6"/>
                </a:solidFill>
                <a:latin typeface="Poppins"/>
                <a:ea typeface="Poppins"/>
                <a:cs typeface="Poppins"/>
                <a:sym typeface="Poppins"/>
              </a:defRPr>
            </a:lvl9pPr>
          </a:lstStyle>
          <a:p>
            <a:pPr marL="0" indent="0">
              <a:spcAft>
                <a:spcPts val="1600"/>
              </a:spcAft>
            </a:pPr>
            <a:r>
              <a:rPr lang="en-US" sz="1600" dirty="0">
                <a:solidFill>
                  <a:schemeClr val="accent6">
                    <a:lumMod val="75000"/>
                  </a:schemeClr>
                </a:solidFill>
              </a:rPr>
              <a:t>Results</a:t>
            </a:r>
          </a:p>
        </p:txBody>
      </p:sp>
      <p:sp>
        <p:nvSpPr>
          <p:cNvPr id="20" name="Google Shape;496;p79">
            <a:extLst>
              <a:ext uri="{FF2B5EF4-FFF2-40B4-BE49-F238E27FC236}">
                <a16:creationId xmlns:a16="http://schemas.microsoft.com/office/drawing/2014/main" id="{D5886B89-D976-4356-BCB7-9BCABF6AE0BB}"/>
              </a:ext>
            </a:extLst>
          </p:cNvPr>
          <p:cNvSpPr txBox="1">
            <a:spLocks/>
          </p:cNvSpPr>
          <p:nvPr/>
        </p:nvSpPr>
        <p:spPr>
          <a:xfrm>
            <a:off x="5953004" y="1285739"/>
            <a:ext cx="3066900" cy="2607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6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600" b="0" i="0" u="none" strike="noStrike" cap="none">
                <a:solidFill>
                  <a:schemeClr val="dk2"/>
                </a:solidFill>
                <a:latin typeface="Poppins"/>
                <a:ea typeface="Poppins"/>
                <a:cs typeface="Poppins"/>
                <a:sym typeface="Poppins"/>
              </a:defRPr>
            </a:lvl9pPr>
          </a:lstStyle>
          <a:p>
            <a:pPr marL="0" indent="0">
              <a:spcAft>
                <a:spcPts val="100"/>
              </a:spcAft>
            </a:pPr>
            <a:r>
              <a:rPr lang="en-US" sz="1350" dirty="0"/>
              <a:t>- Outcomes</a:t>
            </a:r>
          </a:p>
          <a:p>
            <a:pPr marL="0" indent="0">
              <a:spcAft>
                <a:spcPts val="100"/>
              </a:spcAft>
            </a:pPr>
            <a:r>
              <a:rPr lang="en-US" sz="1350" dirty="0"/>
              <a:t>- Screenshots</a:t>
            </a:r>
          </a:p>
        </p:txBody>
      </p:sp>
      <p:sp>
        <p:nvSpPr>
          <p:cNvPr id="21" name="Google Shape;497;p79">
            <a:extLst>
              <a:ext uri="{FF2B5EF4-FFF2-40B4-BE49-F238E27FC236}">
                <a16:creationId xmlns:a16="http://schemas.microsoft.com/office/drawing/2014/main" id="{423931BF-60D3-4D00-A25C-F76785807E21}"/>
              </a:ext>
            </a:extLst>
          </p:cNvPr>
          <p:cNvSpPr txBox="1">
            <a:spLocks/>
          </p:cNvSpPr>
          <p:nvPr/>
        </p:nvSpPr>
        <p:spPr>
          <a:xfrm>
            <a:off x="5768669" y="937896"/>
            <a:ext cx="305100" cy="260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Montserrat"/>
              <a:buNone/>
              <a:defRPr sz="2200" b="1" i="0" u="none" strike="noStrike" cap="none">
                <a:solidFill>
                  <a:schemeClr val="accent6"/>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sz="2000" dirty="0">
                <a:solidFill>
                  <a:schemeClr val="accent6">
                    <a:lumMod val="75000"/>
                  </a:schemeClr>
                </a:solidFill>
              </a:rPr>
              <a:t>5.</a:t>
            </a:r>
          </a:p>
        </p:txBody>
      </p:sp>
      <p:sp>
        <p:nvSpPr>
          <p:cNvPr id="23" name="Google Shape;499;p79">
            <a:extLst>
              <a:ext uri="{FF2B5EF4-FFF2-40B4-BE49-F238E27FC236}">
                <a16:creationId xmlns:a16="http://schemas.microsoft.com/office/drawing/2014/main" id="{596B789C-B264-4DFC-9AD1-F0819B46CD2B}"/>
              </a:ext>
            </a:extLst>
          </p:cNvPr>
          <p:cNvSpPr txBox="1">
            <a:spLocks/>
          </p:cNvSpPr>
          <p:nvPr/>
        </p:nvSpPr>
        <p:spPr>
          <a:xfrm>
            <a:off x="5768544" y="1969194"/>
            <a:ext cx="305100" cy="260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Montserrat"/>
              <a:buNone/>
              <a:defRPr sz="2200" b="1" i="0" u="none" strike="noStrike" cap="none">
                <a:solidFill>
                  <a:schemeClr val="accent4"/>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sz="2000" dirty="0">
                <a:solidFill>
                  <a:schemeClr val="accent5">
                    <a:lumMod val="75000"/>
                  </a:schemeClr>
                </a:solidFill>
              </a:rPr>
              <a:t>6.</a:t>
            </a:r>
          </a:p>
        </p:txBody>
      </p:sp>
      <p:sp>
        <p:nvSpPr>
          <p:cNvPr id="24" name="Google Shape;500;p79">
            <a:extLst>
              <a:ext uri="{FF2B5EF4-FFF2-40B4-BE49-F238E27FC236}">
                <a16:creationId xmlns:a16="http://schemas.microsoft.com/office/drawing/2014/main" id="{07B1BDB2-0CDA-4120-98DD-62BD14F23616}"/>
              </a:ext>
            </a:extLst>
          </p:cNvPr>
          <p:cNvSpPr txBox="1">
            <a:spLocks/>
          </p:cNvSpPr>
          <p:nvPr/>
        </p:nvSpPr>
        <p:spPr>
          <a:xfrm>
            <a:off x="6073768" y="2020982"/>
            <a:ext cx="2689901" cy="284023"/>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1" i="0" u="none" strike="noStrike" cap="none">
                <a:solidFill>
                  <a:schemeClr val="accent4"/>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800" b="1" i="0" u="none" strike="noStrike" cap="none">
                <a:solidFill>
                  <a:schemeClr val="accent4"/>
                </a:solidFill>
                <a:latin typeface="Poppins"/>
                <a:ea typeface="Poppins"/>
                <a:cs typeface="Poppins"/>
                <a:sym typeface="Poppins"/>
              </a:defRPr>
            </a:lvl9pPr>
          </a:lstStyle>
          <a:p>
            <a:pPr marL="0" indent="0">
              <a:spcAft>
                <a:spcPts val="1600"/>
              </a:spcAft>
              <a:buClr>
                <a:schemeClr val="dk1"/>
              </a:buClr>
              <a:buSzPts val="1100"/>
              <a:buFont typeface="Arial"/>
              <a:buNone/>
            </a:pPr>
            <a:r>
              <a:rPr lang="en-US" sz="1600" dirty="0">
                <a:solidFill>
                  <a:schemeClr val="accent5">
                    <a:lumMod val="75000"/>
                  </a:schemeClr>
                </a:solidFill>
              </a:rPr>
              <a:t>Future Enhancements </a:t>
            </a:r>
          </a:p>
        </p:txBody>
      </p:sp>
      <p:sp>
        <p:nvSpPr>
          <p:cNvPr id="25" name="Google Shape;501;p79">
            <a:extLst>
              <a:ext uri="{FF2B5EF4-FFF2-40B4-BE49-F238E27FC236}">
                <a16:creationId xmlns:a16="http://schemas.microsoft.com/office/drawing/2014/main" id="{AE5472D9-9D0B-47FB-B6F2-E371B738B19E}"/>
              </a:ext>
            </a:extLst>
          </p:cNvPr>
          <p:cNvSpPr txBox="1">
            <a:spLocks/>
          </p:cNvSpPr>
          <p:nvPr/>
        </p:nvSpPr>
        <p:spPr>
          <a:xfrm>
            <a:off x="5953003" y="2314656"/>
            <a:ext cx="3190997" cy="468741"/>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6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600" b="0" i="0" u="none" strike="noStrike" cap="none">
                <a:solidFill>
                  <a:schemeClr val="dk2"/>
                </a:solidFill>
                <a:latin typeface="Poppins"/>
                <a:ea typeface="Poppins"/>
                <a:cs typeface="Poppins"/>
                <a:sym typeface="Poppins"/>
              </a:defRPr>
            </a:lvl9pPr>
          </a:lstStyle>
          <a:p>
            <a:pPr marL="0" indent="0">
              <a:spcAft>
                <a:spcPts val="100"/>
              </a:spcAft>
              <a:buClr>
                <a:schemeClr val="dk1"/>
              </a:buClr>
              <a:buSzPts val="1100"/>
              <a:buFont typeface="Arial"/>
              <a:buNone/>
            </a:pPr>
            <a:r>
              <a:rPr lang="en-US" sz="1350" dirty="0"/>
              <a:t>- Potential future enhancements</a:t>
            </a:r>
          </a:p>
          <a:p>
            <a:pPr marL="0" indent="0">
              <a:spcAft>
                <a:spcPts val="100"/>
              </a:spcAft>
              <a:buClr>
                <a:schemeClr val="dk1"/>
              </a:buClr>
              <a:buSzPts val="1100"/>
              <a:buFont typeface="Arial"/>
              <a:buNone/>
            </a:pPr>
            <a:r>
              <a:rPr lang="en-US" sz="1350" dirty="0"/>
              <a:t>- Highlight areas of future development &amp; expansions</a:t>
            </a:r>
          </a:p>
        </p:txBody>
      </p:sp>
      <p:sp>
        <p:nvSpPr>
          <p:cNvPr id="26" name="Google Shape;502;p79">
            <a:extLst>
              <a:ext uri="{FF2B5EF4-FFF2-40B4-BE49-F238E27FC236}">
                <a16:creationId xmlns:a16="http://schemas.microsoft.com/office/drawing/2014/main" id="{567E10B1-196B-4FF7-8241-30A2D202CC53}"/>
              </a:ext>
            </a:extLst>
          </p:cNvPr>
          <p:cNvSpPr txBox="1">
            <a:spLocks/>
          </p:cNvSpPr>
          <p:nvPr/>
        </p:nvSpPr>
        <p:spPr>
          <a:xfrm>
            <a:off x="6073768" y="3292734"/>
            <a:ext cx="2188969" cy="272239"/>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1" i="0" u="none" strike="noStrike" cap="none">
                <a:solidFill>
                  <a:schemeClr val="accent3"/>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800" b="1" i="0" u="none" strike="noStrike" cap="none">
                <a:solidFill>
                  <a:schemeClr val="accent3"/>
                </a:solidFill>
                <a:latin typeface="Poppins"/>
                <a:ea typeface="Poppins"/>
                <a:cs typeface="Poppins"/>
                <a:sym typeface="Poppins"/>
              </a:defRPr>
            </a:lvl9pPr>
          </a:lstStyle>
          <a:p>
            <a:pPr marL="0" indent="0">
              <a:spcAft>
                <a:spcPts val="1600"/>
              </a:spcAft>
              <a:buClr>
                <a:schemeClr val="dk1"/>
              </a:buClr>
              <a:buSzPts val="1100"/>
              <a:buFont typeface="Arial"/>
              <a:buNone/>
            </a:pPr>
            <a:r>
              <a:rPr lang="en-US" sz="1600" dirty="0">
                <a:solidFill>
                  <a:schemeClr val="accent3">
                    <a:lumMod val="75000"/>
                  </a:schemeClr>
                </a:solidFill>
              </a:rPr>
              <a:t>Conclusion </a:t>
            </a:r>
          </a:p>
        </p:txBody>
      </p:sp>
      <p:sp>
        <p:nvSpPr>
          <p:cNvPr id="27" name="Google Shape;503;p79">
            <a:extLst>
              <a:ext uri="{FF2B5EF4-FFF2-40B4-BE49-F238E27FC236}">
                <a16:creationId xmlns:a16="http://schemas.microsoft.com/office/drawing/2014/main" id="{70A4EBF8-9165-44F4-8332-D4874B846A3D}"/>
              </a:ext>
            </a:extLst>
          </p:cNvPr>
          <p:cNvSpPr txBox="1">
            <a:spLocks/>
          </p:cNvSpPr>
          <p:nvPr/>
        </p:nvSpPr>
        <p:spPr>
          <a:xfrm>
            <a:off x="5768544" y="3240375"/>
            <a:ext cx="305100" cy="260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000"/>
              <a:buFont typeface="Montserrat"/>
              <a:buNone/>
              <a:defRPr sz="2200" b="1" i="0" u="none" strike="noStrike" cap="none">
                <a:solidFill>
                  <a:schemeClr val="accent3"/>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sz="2000" dirty="0">
                <a:solidFill>
                  <a:schemeClr val="accent3">
                    <a:lumMod val="75000"/>
                  </a:schemeClr>
                </a:solidFill>
              </a:rPr>
              <a:t>7</a:t>
            </a:r>
            <a:r>
              <a:rPr lang="en" sz="2000" dirty="0"/>
              <a:t>.</a:t>
            </a:r>
          </a:p>
        </p:txBody>
      </p:sp>
      <p:sp>
        <p:nvSpPr>
          <p:cNvPr id="28" name="Google Shape;504;p79">
            <a:extLst>
              <a:ext uri="{FF2B5EF4-FFF2-40B4-BE49-F238E27FC236}">
                <a16:creationId xmlns:a16="http://schemas.microsoft.com/office/drawing/2014/main" id="{9CD1C94C-55C2-4E00-AD63-53CD5F8F882E}"/>
              </a:ext>
            </a:extLst>
          </p:cNvPr>
          <p:cNvSpPr txBox="1">
            <a:spLocks/>
          </p:cNvSpPr>
          <p:nvPr/>
        </p:nvSpPr>
        <p:spPr>
          <a:xfrm>
            <a:off x="5953004" y="3477549"/>
            <a:ext cx="3066900" cy="354953"/>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6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600" b="0" i="0" u="none" strike="noStrike" cap="none">
                <a:solidFill>
                  <a:schemeClr val="dk2"/>
                </a:solidFill>
                <a:latin typeface="Poppins"/>
                <a:ea typeface="Poppins"/>
                <a:cs typeface="Poppins"/>
                <a:sym typeface="Poppins"/>
              </a:defRPr>
            </a:lvl9pPr>
          </a:lstStyle>
          <a:p>
            <a:pPr marL="0" indent="0">
              <a:spcAft>
                <a:spcPts val="100"/>
              </a:spcAft>
              <a:buClr>
                <a:schemeClr val="dk1"/>
              </a:buClr>
              <a:buSzPts val="1100"/>
            </a:pPr>
            <a:r>
              <a:rPr lang="en-US" sz="1350" dirty="0"/>
              <a:t>- Summary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3"/>
          <p:cNvSpPr txBox="1">
            <a:spLocks noGrp="1"/>
          </p:cNvSpPr>
          <p:nvPr>
            <p:ph type="subTitle" idx="1"/>
          </p:nvPr>
        </p:nvSpPr>
        <p:spPr>
          <a:xfrm>
            <a:off x="1224500" y="685827"/>
            <a:ext cx="3940651" cy="647975"/>
          </a:xfrm>
          <a:prstGeom prst="rect">
            <a:avLst/>
          </a:prstGeom>
        </p:spPr>
        <p:txBody>
          <a:bodyPr spcFirstLastPara="1" wrap="square" lIns="91425" tIns="91425" rIns="91425" bIns="91425" anchor="ctr" anchorCtr="0">
            <a:noAutofit/>
          </a:bodyPr>
          <a:lstStyle/>
          <a:p>
            <a:pPr marL="0" indent="0"/>
            <a:r>
              <a:rPr lang="en" sz="2800" dirty="0"/>
              <a:t>1. </a:t>
            </a:r>
            <a:r>
              <a:rPr lang="en-US" sz="2800" dirty="0"/>
              <a:t>Introduction</a:t>
            </a:r>
          </a:p>
          <a:p>
            <a:pPr marL="0" lvl="0" indent="0" algn="l" rtl="0">
              <a:spcBef>
                <a:spcPts val="0"/>
              </a:spcBef>
              <a:spcAft>
                <a:spcPts val="0"/>
              </a:spcAft>
              <a:buNone/>
            </a:pPr>
            <a:endParaRPr dirty="0">
              <a:solidFill>
                <a:schemeClr val="bg1"/>
              </a:solidFill>
            </a:endParaRPr>
          </a:p>
        </p:txBody>
      </p:sp>
      <p:sp>
        <p:nvSpPr>
          <p:cNvPr id="548" name="Google Shape;548;p83"/>
          <p:cNvSpPr txBox="1">
            <a:spLocks noGrp="1"/>
          </p:cNvSpPr>
          <p:nvPr>
            <p:ph type="title"/>
          </p:nvPr>
        </p:nvSpPr>
        <p:spPr>
          <a:xfrm>
            <a:off x="1372148" y="685827"/>
            <a:ext cx="6547352" cy="3983604"/>
          </a:xfrm>
          <a:prstGeom prst="rect">
            <a:avLst/>
          </a:prstGeom>
        </p:spPr>
        <p:txBody>
          <a:bodyPr spcFirstLastPara="1" wrap="square" lIns="91425" tIns="91425" rIns="91425" bIns="91425" anchor="ctr" anchorCtr="0">
            <a:noAutofit/>
          </a:bodyPr>
          <a:lstStyle/>
          <a:p>
            <a:pPr marL="0" lvl="0" indent="0" algn="l" rtl="0">
              <a:spcBef>
                <a:spcPts val="0"/>
              </a:spcBef>
              <a:spcAft>
                <a:spcPts val="150"/>
              </a:spcAft>
              <a:buNone/>
            </a:pPr>
            <a:r>
              <a:rPr lang="en-US" sz="1600" dirty="0"/>
              <a:t>The RFID Attendance System is a Python-based application that utilizes RFID technology to record attendance. The system uses an RFID reader to read the RFID tags assigned to individuals and captures their images using a webcam. The attendance data, including the timestamp and captured images, are stored in a CSV file. Additionally, the system sends confirmation emails to the participants containing their attendance details and the attached photo.</a:t>
            </a:r>
            <a:endParaRPr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4"/>
          <p:cNvSpPr txBox="1">
            <a:spLocks noGrp="1"/>
          </p:cNvSpPr>
          <p:nvPr>
            <p:ph type="title"/>
          </p:nvPr>
        </p:nvSpPr>
        <p:spPr>
          <a:xfrm>
            <a:off x="726775" y="246949"/>
            <a:ext cx="7704000" cy="86525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dirty="0">
                <a:solidFill>
                  <a:schemeClr val="accent4"/>
                </a:solidFill>
              </a:rPr>
              <a:t>2. </a:t>
            </a:r>
            <a:r>
              <a:rPr lang="en-US" dirty="0">
                <a:solidFill>
                  <a:schemeClr val="accent4"/>
                </a:solidFill>
              </a:rPr>
              <a:t>Project Components</a:t>
            </a:r>
            <a:br>
              <a:rPr lang="en-US" dirty="0">
                <a:solidFill>
                  <a:schemeClr val="accent4"/>
                </a:solidFill>
                <a:effectLst>
                  <a:outerShdw blurRad="38100" dist="38100" dir="2700000" algn="tl">
                    <a:srgbClr val="000000">
                      <a:alpha val="43137"/>
                    </a:srgbClr>
                  </a:outerShdw>
                </a:effectLst>
              </a:rPr>
            </a:br>
            <a:r>
              <a:rPr lang="en-US" sz="2000" b="0" i="1" dirty="0">
                <a:solidFill>
                  <a:schemeClr val="accent4"/>
                </a:solidFill>
                <a:effectLst>
                  <a:outerShdw blurRad="38100" dist="38100" dir="2700000" algn="tl">
                    <a:srgbClr val="000000">
                      <a:alpha val="43137"/>
                    </a:srgbClr>
                  </a:outerShdw>
                </a:effectLst>
              </a:rPr>
              <a:t>Main Hardware</a:t>
            </a:r>
            <a:br>
              <a:rPr lang="en-US" dirty="0">
                <a:solidFill>
                  <a:schemeClr val="accent4"/>
                </a:solidFill>
                <a:effectLst>
                  <a:outerShdw blurRad="38100" dist="38100" dir="2700000" algn="tl">
                    <a:srgbClr val="000000">
                      <a:alpha val="43137"/>
                    </a:srgbClr>
                  </a:outerShdw>
                </a:effectLst>
              </a:rPr>
            </a:br>
            <a:endParaRPr dirty="0">
              <a:solidFill>
                <a:schemeClr val="accent4"/>
              </a:solidFill>
              <a:effectLst>
                <a:outerShdw blurRad="38100" dist="38100" dir="2700000" algn="tl">
                  <a:srgbClr val="000000">
                    <a:alpha val="43137"/>
                  </a:srgbClr>
                </a:outerShdw>
              </a:effectLst>
            </a:endParaRPr>
          </a:p>
        </p:txBody>
      </p:sp>
      <p:sp>
        <p:nvSpPr>
          <p:cNvPr id="555" name="Google Shape;555;p84"/>
          <p:cNvSpPr/>
          <p:nvPr/>
        </p:nvSpPr>
        <p:spPr>
          <a:xfrm>
            <a:off x="7339350" y="3179702"/>
            <a:ext cx="2343300" cy="2346000"/>
          </a:xfrm>
          <a:prstGeom prst="ellipse">
            <a:avLst/>
          </a:prstGeom>
          <a:gradFill>
            <a:gsLst>
              <a:gs pos="0">
                <a:srgbClr val="993D98"/>
              </a:gs>
              <a:gs pos="0">
                <a:srgbClr val="B23776"/>
              </a:gs>
              <a:gs pos="0">
                <a:srgbClr val="C93561"/>
              </a:gs>
              <a:gs pos="65000">
                <a:srgbClr val="F32E34"/>
              </a:gs>
              <a:gs pos="79000">
                <a:srgbClr val="F35941"/>
              </a:gs>
              <a:gs pos="100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5DAA928D-4110-491D-943F-9368430BA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578" y="1659751"/>
            <a:ext cx="4103294" cy="34194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5E3CE7-4235-4401-A674-7676DB740495}"/>
              </a:ext>
            </a:extLst>
          </p:cNvPr>
          <p:cNvSpPr txBox="1"/>
          <p:nvPr/>
        </p:nvSpPr>
        <p:spPr>
          <a:xfrm>
            <a:off x="2996450" y="4392386"/>
            <a:ext cx="2916183" cy="307777"/>
          </a:xfrm>
          <a:prstGeom prst="rect">
            <a:avLst/>
          </a:prstGeom>
          <a:noFill/>
        </p:spPr>
        <p:txBody>
          <a:bodyPr wrap="none" rtlCol="0">
            <a:spAutoFit/>
          </a:bodyPr>
          <a:lstStyle/>
          <a:p>
            <a:r>
              <a:rPr lang="en-US" dirty="0">
                <a:solidFill>
                  <a:schemeClr val="bg2">
                    <a:lumMod val="50000"/>
                  </a:schemeClr>
                </a:solidFill>
                <a:latin typeface="Poppins" panose="00000500000000000000" pitchFamily="2" charset="0"/>
                <a:cs typeface="Poppins" panose="00000500000000000000" pitchFamily="2" charset="0"/>
              </a:rPr>
              <a:t>Raspberry Pi 4 model B – 4GB  </a:t>
            </a:r>
          </a:p>
        </p:txBody>
      </p:sp>
      <p:sp>
        <p:nvSpPr>
          <p:cNvPr id="8" name="TextBox 7">
            <a:extLst>
              <a:ext uri="{FF2B5EF4-FFF2-40B4-BE49-F238E27FC236}">
                <a16:creationId xmlns:a16="http://schemas.microsoft.com/office/drawing/2014/main" id="{11C16B2B-1753-4615-AABD-F855BB031987}"/>
              </a:ext>
            </a:extLst>
          </p:cNvPr>
          <p:cNvSpPr txBox="1"/>
          <p:nvPr/>
        </p:nvSpPr>
        <p:spPr>
          <a:xfrm>
            <a:off x="6942962" y="1491501"/>
            <a:ext cx="2313454" cy="307777"/>
          </a:xfrm>
          <a:prstGeom prst="rect">
            <a:avLst/>
          </a:prstGeom>
          <a:noFill/>
        </p:spPr>
        <p:txBody>
          <a:bodyPr wrap="none" rtlCol="0">
            <a:spAutoFit/>
          </a:bodyPr>
          <a:lstStyle/>
          <a:p>
            <a:r>
              <a:rPr lang="en-US" dirty="0">
                <a:solidFill>
                  <a:schemeClr val="bg2">
                    <a:lumMod val="50000"/>
                  </a:schemeClr>
                </a:solidFill>
                <a:latin typeface="Poppins" panose="00000500000000000000" pitchFamily="2" charset="0"/>
                <a:cs typeface="Poppins" panose="00000500000000000000" pitchFamily="2" charset="0"/>
              </a:rPr>
              <a:t>Model 1 Camera – 5mp </a:t>
            </a:r>
          </a:p>
        </p:txBody>
      </p:sp>
      <p:sp>
        <p:nvSpPr>
          <p:cNvPr id="9" name="TextBox 8">
            <a:extLst>
              <a:ext uri="{FF2B5EF4-FFF2-40B4-BE49-F238E27FC236}">
                <a16:creationId xmlns:a16="http://schemas.microsoft.com/office/drawing/2014/main" id="{DFBC0EC9-0EBF-40B5-9956-011E6C47F28E}"/>
              </a:ext>
            </a:extLst>
          </p:cNvPr>
          <p:cNvSpPr txBox="1"/>
          <p:nvPr/>
        </p:nvSpPr>
        <p:spPr>
          <a:xfrm>
            <a:off x="269846" y="1799278"/>
            <a:ext cx="1385316" cy="307777"/>
          </a:xfrm>
          <a:prstGeom prst="rect">
            <a:avLst/>
          </a:prstGeom>
          <a:noFill/>
        </p:spPr>
        <p:txBody>
          <a:bodyPr wrap="none" rtlCol="0">
            <a:spAutoFit/>
          </a:bodyPr>
          <a:lstStyle/>
          <a:p>
            <a:r>
              <a:rPr lang="en-US" dirty="0">
                <a:solidFill>
                  <a:schemeClr val="bg2">
                    <a:lumMod val="50000"/>
                  </a:schemeClr>
                </a:solidFill>
                <a:latin typeface="Poppins" panose="00000500000000000000" pitchFamily="2" charset="0"/>
                <a:cs typeface="Poppins" panose="00000500000000000000" pitchFamily="2" charset="0"/>
              </a:rPr>
              <a:t>RFID – RC522</a:t>
            </a:r>
          </a:p>
        </p:txBody>
      </p:sp>
      <p:pic>
        <p:nvPicPr>
          <p:cNvPr id="4" name="Picture 3" descr="A picture containing circuit, electronic component, electronic engineering, circuit component&#10;&#10;Description automatically generated">
            <a:extLst>
              <a:ext uri="{FF2B5EF4-FFF2-40B4-BE49-F238E27FC236}">
                <a16:creationId xmlns:a16="http://schemas.microsoft.com/office/drawing/2014/main" id="{8CAC481E-B9AD-A098-A635-25CBA738D5EE}"/>
              </a:ext>
            </a:extLst>
          </p:cNvPr>
          <p:cNvPicPr>
            <a:picLocks noChangeAspect="1"/>
          </p:cNvPicPr>
          <p:nvPr/>
        </p:nvPicPr>
        <p:blipFill>
          <a:blip r:embed="rId4"/>
          <a:stretch>
            <a:fillRect/>
          </a:stretch>
        </p:blipFill>
        <p:spPr>
          <a:xfrm>
            <a:off x="1881634" y="1440537"/>
            <a:ext cx="5145814" cy="3259626"/>
          </a:xfrm>
          <a:prstGeom prst="rect">
            <a:avLst/>
          </a:prstGeom>
        </p:spPr>
      </p:pic>
      <p:pic>
        <p:nvPicPr>
          <p:cNvPr id="10" name="Picture 9" descr="A blue circuit board with a black chip&#10;&#10;Description automatically generated with low confidence">
            <a:extLst>
              <a:ext uri="{FF2B5EF4-FFF2-40B4-BE49-F238E27FC236}">
                <a16:creationId xmlns:a16="http://schemas.microsoft.com/office/drawing/2014/main" id="{10C7A4DB-FBDC-F893-B512-6BED0DA14C97}"/>
              </a:ext>
            </a:extLst>
          </p:cNvPr>
          <p:cNvPicPr>
            <a:picLocks noChangeAspect="1"/>
          </p:cNvPicPr>
          <p:nvPr/>
        </p:nvPicPr>
        <p:blipFill>
          <a:blip r:embed="rId5"/>
          <a:stretch>
            <a:fillRect/>
          </a:stretch>
        </p:blipFill>
        <p:spPr>
          <a:xfrm rot="5400000">
            <a:off x="-83134" y="2482619"/>
            <a:ext cx="2082426" cy="13941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7"/>
          <p:cNvSpPr txBox="1">
            <a:spLocks noGrp="1"/>
          </p:cNvSpPr>
          <p:nvPr>
            <p:ph type="title"/>
          </p:nvPr>
        </p:nvSpPr>
        <p:spPr>
          <a:xfrm>
            <a:off x="720000" y="145997"/>
            <a:ext cx="7704000" cy="966203"/>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solidFill>
                  <a:schemeClr val="accent4"/>
                </a:solidFill>
              </a:rPr>
              <a:t>2. Project Components</a:t>
            </a:r>
            <a:br>
              <a:rPr lang="en-US" dirty="0">
                <a:solidFill>
                  <a:schemeClr val="accent4"/>
                </a:solidFill>
                <a:effectLst>
                  <a:outerShdw blurRad="38100" dist="38100" dir="2700000" algn="tl">
                    <a:srgbClr val="000000">
                      <a:alpha val="43137"/>
                    </a:srgbClr>
                  </a:outerShdw>
                </a:effectLst>
              </a:rPr>
            </a:br>
            <a:r>
              <a:rPr lang="en-US" sz="2000" b="0" i="1" dirty="0">
                <a:solidFill>
                  <a:schemeClr val="accent4"/>
                </a:solidFill>
                <a:effectLst>
                  <a:outerShdw blurRad="38100" dist="38100" dir="2700000" algn="tl">
                    <a:srgbClr val="000000">
                      <a:alpha val="43137"/>
                    </a:srgbClr>
                  </a:outerShdw>
                </a:effectLst>
              </a:rPr>
              <a:t>Diagrams</a:t>
            </a:r>
            <a:endParaRPr lang="en-US" b="0" i="1" dirty="0">
              <a:solidFill>
                <a:schemeClr val="accent4"/>
              </a:solidFill>
              <a:effectLst>
                <a:outerShdw blurRad="38100" dist="38100" dir="2700000" algn="tl">
                  <a:srgbClr val="000000">
                    <a:alpha val="43137"/>
                  </a:srgbClr>
                </a:outerShdw>
              </a:effectLst>
            </a:endParaRPr>
          </a:p>
        </p:txBody>
      </p:sp>
      <p:pic>
        <p:nvPicPr>
          <p:cNvPr id="17" name="Picture 16">
            <a:extLst>
              <a:ext uri="{FF2B5EF4-FFF2-40B4-BE49-F238E27FC236}">
                <a16:creationId xmlns:a16="http://schemas.microsoft.com/office/drawing/2014/main" id="{23C975D4-8A4A-4EE9-981B-0C14C1F0F58F}"/>
              </a:ext>
            </a:extLst>
          </p:cNvPr>
          <p:cNvPicPr>
            <a:picLocks noChangeAspect="1"/>
          </p:cNvPicPr>
          <p:nvPr/>
        </p:nvPicPr>
        <p:blipFill>
          <a:blip r:embed="rId3">
            <a:duotone>
              <a:prstClr val="black"/>
              <a:schemeClr val="accent1">
                <a:tint val="45000"/>
                <a:satMod val="400000"/>
              </a:schemeClr>
            </a:duotone>
          </a:blip>
          <a:stretch>
            <a:fillRect/>
          </a:stretch>
        </p:blipFill>
        <p:spPr>
          <a:xfrm>
            <a:off x="2003143" y="1523986"/>
            <a:ext cx="5137714" cy="3171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4"/>
          <p:cNvSpPr txBox="1">
            <a:spLocks noGrp="1"/>
          </p:cNvSpPr>
          <p:nvPr>
            <p:ph type="title"/>
          </p:nvPr>
        </p:nvSpPr>
        <p:spPr>
          <a:xfrm>
            <a:off x="726775" y="246949"/>
            <a:ext cx="7704000" cy="86525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dirty="0">
                <a:solidFill>
                  <a:schemeClr val="accent4"/>
                </a:solidFill>
              </a:rPr>
              <a:t>2. </a:t>
            </a:r>
            <a:r>
              <a:rPr lang="en-US" dirty="0">
                <a:solidFill>
                  <a:schemeClr val="accent4"/>
                </a:solidFill>
              </a:rPr>
              <a:t>Project Components</a:t>
            </a:r>
            <a:br>
              <a:rPr lang="en-US" dirty="0">
                <a:solidFill>
                  <a:schemeClr val="accent4"/>
                </a:solidFill>
                <a:effectLst>
                  <a:outerShdw blurRad="38100" dist="38100" dir="2700000" algn="tl">
                    <a:srgbClr val="000000">
                      <a:alpha val="43137"/>
                    </a:srgbClr>
                  </a:outerShdw>
                </a:effectLst>
              </a:rPr>
            </a:br>
            <a:r>
              <a:rPr lang="en-US" sz="2000" b="0" i="1" dirty="0">
                <a:solidFill>
                  <a:schemeClr val="accent4"/>
                </a:solidFill>
                <a:effectLst>
                  <a:outerShdw blurRad="38100" dist="38100" dir="2700000" algn="tl">
                    <a:srgbClr val="000000">
                      <a:alpha val="43137"/>
                    </a:srgbClr>
                  </a:outerShdw>
                </a:effectLst>
              </a:rPr>
              <a:t>FULL BOARD</a:t>
            </a:r>
            <a:br>
              <a:rPr lang="en-US" dirty="0">
                <a:solidFill>
                  <a:schemeClr val="accent4"/>
                </a:solidFill>
                <a:effectLst>
                  <a:outerShdw blurRad="38100" dist="38100" dir="2700000" algn="tl">
                    <a:srgbClr val="000000">
                      <a:alpha val="43137"/>
                    </a:srgbClr>
                  </a:outerShdw>
                </a:effectLst>
              </a:rPr>
            </a:br>
            <a:endParaRPr dirty="0">
              <a:solidFill>
                <a:schemeClr val="accent4"/>
              </a:solidFill>
              <a:effectLst>
                <a:outerShdw blurRad="38100" dist="38100" dir="2700000" algn="tl">
                  <a:srgbClr val="000000">
                    <a:alpha val="43137"/>
                  </a:srgbClr>
                </a:outerShdw>
              </a:effectLst>
            </a:endParaRPr>
          </a:p>
        </p:txBody>
      </p:sp>
      <p:sp>
        <p:nvSpPr>
          <p:cNvPr id="555" name="Google Shape;555;p84"/>
          <p:cNvSpPr/>
          <p:nvPr/>
        </p:nvSpPr>
        <p:spPr>
          <a:xfrm>
            <a:off x="7339350" y="3179702"/>
            <a:ext cx="2343300" cy="2346000"/>
          </a:xfrm>
          <a:prstGeom prst="ellipse">
            <a:avLst/>
          </a:prstGeom>
          <a:gradFill>
            <a:gsLst>
              <a:gs pos="0">
                <a:srgbClr val="993D98"/>
              </a:gs>
              <a:gs pos="0">
                <a:srgbClr val="B23776"/>
              </a:gs>
              <a:gs pos="0">
                <a:srgbClr val="C93561"/>
              </a:gs>
              <a:gs pos="65000">
                <a:srgbClr val="F32E34"/>
              </a:gs>
              <a:gs pos="79000">
                <a:srgbClr val="F35941"/>
              </a:gs>
              <a:gs pos="100000">
                <a:srgbClr val="FD974D"/>
              </a:gs>
              <a:gs pos="100000">
                <a:srgbClr val="FD974D"/>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circuit, electronic engineering, electronic component, circuit component&#10;&#10;Description automatically generated">
            <a:extLst>
              <a:ext uri="{FF2B5EF4-FFF2-40B4-BE49-F238E27FC236}">
                <a16:creationId xmlns:a16="http://schemas.microsoft.com/office/drawing/2014/main" id="{0BA5163A-A5E0-168C-1F92-C6C5FE066698}"/>
              </a:ext>
            </a:extLst>
          </p:cNvPr>
          <p:cNvPicPr>
            <a:picLocks noChangeAspect="1"/>
          </p:cNvPicPr>
          <p:nvPr/>
        </p:nvPicPr>
        <p:blipFill rotWithShape="1">
          <a:blip r:embed="rId3"/>
          <a:srcRect l="8332" r="18225" b="6614"/>
          <a:stretch/>
        </p:blipFill>
        <p:spPr>
          <a:xfrm rot="5400000">
            <a:off x="2627292" y="647453"/>
            <a:ext cx="3458231" cy="4772725"/>
          </a:xfrm>
          <a:prstGeom prst="rect">
            <a:avLst/>
          </a:prstGeom>
        </p:spPr>
      </p:pic>
    </p:spTree>
    <p:extLst>
      <p:ext uri="{BB962C8B-B14F-4D97-AF65-F5344CB8AC3E}">
        <p14:creationId xmlns:p14="http://schemas.microsoft.com/office/powerpoint/2010/main" val="18827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720000" y="268942"/>
            <a:ext cx="7704000" cy="522513"/>
          </a:xfrm>
        </p:spPr>
        <p:txBody>
          <a:bodyPr/>
          <a:lstStyle/>
          <a:p>
            <a:r>
              <a:rPr lang="en-US" sz="2400" dirty="0">
                <a:solidFill>
                  <a:schemeClr val="bg1"/>
                </a:solidFill>
              </a:rPr>
              <a:t>3. Code Overview</a:t>
            </a:r>
            <a:endParaRPr lang="en-US" dirty="0">
              <a:solidFill>
                <a:schemeClr val="bg1"/>
              </a:solidFill>
            </a:endParaRPr>
          </a:p>
        </p:txBody>
      </p:sp>
      <p:pic>
        <p:nvPicPr>
          <p:cNvPr id="4" name="Picture 3">
            <a:extLst>
              <a:ext uri="{FF2B5EF4-FFF2-40B4-BE49-F238E27FC236}">
                <a16:creationId xmlns:a16="http://schemas.microsoft.com/office/drawing/2014/main" id="{36A89BD7-F600-4DB8-8B0B-AA1D52F6CC23}"/>
              </a:ext>
            </a:extLst>
          </p:cNvPr>
          <p:cNvPicPr>
            <a:picLocks noChangeAspect="1"/>
          </p:cNvPicPr>
          <p:nvPr/>
        </p:nvPicPr>
        <p:blipFill>
          <a:blip r:embed="rId2"/>
          <a:stretch>
            <a:fillRect/>
          </a:stretch>
        </p:blipFill>
        <p:spPr>
          <a:xfrm>
            <a:off x="2183329" y="1135208"/>
            <a:ext cx="4777342" cy="3739350"/>
          </a:xfrm>
          <a:prstGeom prst="rect">
            <a:avLst/>
          </a:prstGeom>
          <a:ln>
            <a:noFill/>
          </a:ln>
          <a:effectLst>
            <a:outerShdw blurRad="190500" algn="tl" rotWithShape="0">
              <a:srgbClr val="000000">
                <a:alpha val="70000"/>
              </a:srgbClr>
            </a:outerShdw>
          </a:effec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69F281D-0618-CD87-3199-36EBBE8B09EE}"/>
                  </a:ext>
                </a:extLst>
              </p14:cNvPr>
              <p14:cNvContentPartPr/>
              <p14:nvPr/>
            </p14:nvContentPartPr>
            <p14:xfrm>
              <a:off x="4173975" y="1835980"/>
              <a:ext cx="472680" cy="360"/>
            </p14:xfrm>
          </p:contentPart>
        </mc:Choice>
        <mc:Fallback>
          <p:pic>
            <p:nvPicPr>
              <p:cNvPr id="3" name="Ink 2">
                <a:extLst>
                  <a:ext uri="{FF2B5EF4-FFF2-40B4-BE49-F238E27FC236}">
                    <a16:creationId xmlns:a16="http://schemas.microsoft.com/office/drawing/2014/main" id="{969F281D-0618-CD87-3199-36EBBE8B09EE}"/>
                  </a:ext>
                </a:extLst>
              </p:cNvPr>
              <p:cNvPicPr/>
              <p:nvPr/>
            </p:nvPicPr>
            <p:blipFill>
              <a:blip r:embed="rId4"/>
              <a:stretch>
                <a:fillRect/>
              </a:stretch>
            </p:blipFill>
            <p:spPr>
              <a:xfrm>
                <a:off x="4119975" y="1728340"/>
                <a:ext cx="580320" cy="216000"/>
              </a:xfrm>
              <a:prstGeom prst="rect">
                <a:avLst/>
              </a:prstGeom>
            </p:spPr>
          </p:pic>
        </mc:Fallback>
      </mc:AlternateContent>
    </p:spTree>
    <p:extLst>
      <p:ext uri="{BB962C8B-B14F-4D97-AF65-F5344CB8AC3E}">
        <p14:creationId xmlns:p14="http://schemas.microsoft.com/office/powerpoint/2010/main" val="151799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720000" y="268942"/>
            <a:ext cx="7704000" cy="522513"/>
          </a:xfrm>
        </p:spPr>
        <p:txBody>
          <a:bodyPr/>
          <a:lstStyle/>
          <a:p>
            <a:r>
              <a:rPr lang="en-US" sz="2400" dirty="0">
                <a:solidFill>
                  <a:schemeClr val="bg1"/>
                </a:solidFill>
              </a:rPr>
              <a:t>3. Code Overview – cont’d</a:t>
            </a:r>
            <a:endParaRPr lang="en-US" dirty="0">
              <a:solidFill>
                <a:schemeClr val="bg1"/>
              </a:solidFill>
            </a:endParaRPr>
          </a:p>
        </p:txBody>
      </p:sp>
      <p:pic>
        <p:nvPicPr>
          <p:cNvPr id="5" name="Picture 4">
            <a:extLst>
              <a:ext uri="{FF2B5EF4-FFF2-40B4-BE49-F238E27FC236}">
                <a16:creationId xmlns:a16="http://schemas.microsoft.com/office/drawing/2014/main" id="{752E95B6-712A-49ED-8FA4-220BDEE4A6A3}"/>
              </a:ext>
            </a:extLst>
          </p:cNvPr>
          <p:cNvPicPr>
            <a:picLocks noChangeAspect="1"/>
          </p:cNvPicPr>
          <p:nvPr/>
        </p:nvPicPr>
        <p:blipFill>
          <a:blip r:embed="rId2"/>
          <a:stretch>
            <a:fillRect/>
          </a:stretch>
        </p:blipFill>
        <p:spPr>
          <a:xfrm>
            <a:off x="979757" y="968187"/>
            <a:ext cx="7184486" cy="40588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79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F040-EA1F-4762-A4D4-65E5FD87C4AA}"/>
              </a:ext>
            </a:extLst>
          </p:cNvPr>
          <p:cNvSpPr>
            <a:spLocks noGrp="1"/>
          </p:cNvSpPr>
          <p:nvPr>
            <p:ph type="title"/>
          </p:nvPr>
        </p:nvSpPr>
        <p:spPr>
          <a:xfrm>
            <a:off x="192100" y="430306"/>
            <a:ext cx="4080223" cy="1252497"/>
          </a:xfrm>
        </p:spPr>
        <p:txBody>
          <a:bodyPr/>
          <a:lstStyle/>
          <a:p>
            <a:pPr algn="l"/>
            <a:r>
              <a:rPr lang="en-US" sz="2400" dirty="0">
                <a:solidFill>
                  <a:schemeClr val="bg1"/>
                </a:solidFill>
              </a:rPr>
              <a:t>3. Code Overview </a:t>
            </a:r>
            <a:br>
              <a:rPr lang="en-US" sz="2400" dirty="0">
                <a:solidFill>
                  <a:schemeClr val="bg1"/>
                </a:solidFill>
              </a:rPr>
            </a:br>
            <a:r>
              <a:rPr lang="en-US" sz="2400" dirty="0">
                <a:solidFill>
                  <a:schemeClr val="bg1"/>
                </a:solidFill>
              </a:rPr>
              <a:t>– cont’d</a:t>
            </a:r>
            <a:endParaRPr lang="en-US" dirty="0">
              <a:solidFill>
                <a:schemeClr val="bg1"/>
              </a:solidFill>
            </a:endParaRPr>
          </a:p>
        </p:txBody>
      </p:sp>
      <p:pic>
        <p:nvPicPr>
          <p:cNvPr id="6" name="Picture 5">
            <a:extLst>
              <a:ext uri="{FF2B5EF4-FFF2-40B4-BE49-F238E27FC236}">
                <a16:creationId xmlns:a16="http://schemas.microsoft.com/office/drawing/2014/main" id="{560872C2-A8D9-4AD4-A983-85366D61CDE5}"/>
              </a:ext>
            </a:extLst>
          </p:cNvPr>
          <p:cNvPicPr>
            <a:picLocks noChangeAspect="1"/>
          </p:cNvPicPr>
          <p:nvPr/>
        </p:nvPicPr>
        <p:blipFill>
          <a:blip r:embed="rId2"/>
          <a:stretch>
            <a:fillRect/>
          </a:stretch>
        </p:blipFill>
        <p:spPr>
          <a:xfrm>
            <a:off x="3972646" y="210774"/>
            <a:ext cx="4871677" cy="269336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59FDF07-56A7-4FE5-8B58-77B19AD0F173}"/>
              </a:ext>
            </a:extLst>
          </p:cNvPr>
          <p:cNvPicPr>
            <a:picLocks noChangeAspect="1"/>
          </p:cNvPicPr>
          <p:nvPr/>
        </p:nvPicPr>
        <p:blipFill>
          <a:blip r:embed="rId3"/>
          <a:stretch>
            <a:fillRect/>
          </a:stretch>
        </p:blipFill>
        <p:spPr>
          <a:xfrm>
            <a:off x="3972646" y="2914425"/>
            <a:ext cx="4871677" cy="2098447"/>
          </a:xfrm>
          <a:prstGeom prst="rect">
            <a:avLst/>
          </a:prstGeom>
          <a:ln>
            <a:noFill/>
          </a:ln>
          <a:effectLst>
            <a:outerShdw blurRad="190500" algn="tl" rotWithShape="0">
              <a:srgbClr val="000000">
                <a:alpha val="70000"/>
              </a:srgbClr>
            </a:outerShdw>
          </a:effec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12567AA-4D6A-2975-0F7C-9C7E25F261AC}"/>
                  </a:ext>
                </a:extLst>
              </p14:cNvPr>
              <p14:cNvContentPartPr/>
              <p14:nvPr/>
            </p14:nvContentPartPr>
            <p14:xfrm>
              <a:off x="5458095" y="1018276"/>
              <a:ext cx="1010160" cy="30600"/>
            </p14:xfrm>
          </p:contentPart>
        </mc:Choice>
        <mc:Fallback>
          <p:pic>
            <p:nvPicPr>
              <p:cNvPr id="5" name="Ink 4">
                <a:extLst>
                  <a:ext uri="{FF2B5EF4-FFF2-40B4-BE49-F238E27FC236}">
                    <a16:creationId xmlns:a16="http://schemas.microsoft.com/office/drawing/2014/main" id="{A12567AA-4D6A-2975-0F7C-9C7E25F261AC}"/>
                  </a:ext>
                </a:extLst>
              </p:cNvPr>
              <p:cNvPicPr/>
              <p:nvPr/>
            </p:nvPicPr>
            <p:blipFill>
              <a:blip r:embed="rId5"/>
              <a:stretch>
                <a:fillRect/>
              </a:stretch>
            </p:blipFill>
            <p:spPr>
              <a:xfrm>
                <a:off x="5404095" y="910636"/>
                <a:ext cx="11178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F12BDB7-A313-1521-CED7-113077A146DC}"/>
                  </a:ext>
                </a:extLst>
              </p14:cNvPr>
              <p14:cNvContentPartPr/>
              <p14:nvPr/>
            </p14:nvContentPartPr>
            <p14:xfrm>
              <a:off x="5442255" y="1152196"/>
              <a:ext cx="936720" cy="360"/>
            </p14:xfrm>
          </p:contentPart>
        </mc:Choice>
        <mc:Fallback>
          <p:pic>
            <p:nvPicPr>
              <p:cNvPr id="7" name="Ink 6">
                <a:extLst>
                  <a:ext uri="{FF2B5EF4-FFF2-40B4-BE49-F238E27FC236}">
                    <a16:creationId xmlns:a16="http://schemas.microsoft.com/office/drawing/2014/main" id="{7F12BDB7-A313-1521-CED7-113077A146DC}"/>
                  </a:ext>
                </a:extLst>
              </p:cNvPr>
              <p:cNvPicPr/>
              <p:nvPr/>
            </p:nvPicPr>
            <p:blipFill>
              <a:blip r:embed="rId7"/>
              <a:stretch>
                <a:fillRect/>
              </a:stretch>
            </p:blipFill>
            <p:spPr>
              <a:xfrm>
                <a:off x="5388255" y="1044556"/>
                <a:ext cx="10443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F9A8CA2-AFC2-CC88-CCC1-C262BBB6CFC6}"/>
                  </a:ext>
                </a:extLst>
              </p14:cNvPr>
              <p14:cNvContentPartPr/>
              <p14:nvPr/>
            </p14:nvContentPartPr>
            <p14:xfrm>
              <a:off x="5396895" y="994516"/>
              <a:ext cx="952200" cy="195480"/>
            </p14:xfrm>
          </p:contentPart>
        </mc:Choice>
        <mc:Fallback>
          <p:pic>
            <p:nvPicPr>
              <p:cNvPr id="9" name="Ink 8">
                <a:extLst>
                  <a:ext uri="{FF2B5EF4-FFF2-40B4-BE49-F238E27FC236}">
                    <a16:creationId xmlns:a16="http://schemas.microsoft.com/office/drawing/2014/main" id="{FF9A8CA2-AFC2-CC88-CCC1-C262BBB6CFC6}"/>
                  </a:ext>
                </a:extLst>
              </p:cNvPr>
              <p:cNvPicPr/>
              <p:nvPr/>
            </p:nvPicPr>
            <p:blipFill>
              <a:blip r:embed="rId9"/>
              <a:stretch>
                <a:fillRect/>
              </a:stretch>
            </p:blipFill>
            <p:spPr>
              <a:xfrm>
                <a:off x="5342895" y="886516"/>
                <a:ext cx="1059840" cy="411120"/>
              </a:xfrm>
              <a:prstGeom prst="rect">
                <a:avLst/>
              </a:prstGeom>
            </p:spPr>
          </p:pic>
        </mc:Fallback>
      </mc:AlternateContent>
    </p:spTree>
    <p:extLst>
      <p:ext uri="{BB962C8B-B14F-4D97-AF65-F5344CB8AC3E}">
        <p14:creationId xmlns:p14="http://schemas.microsoft.com/office/powerpoint/2010/main" val="27359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adientful Premium XL by Slidesgo">
  <a:themeElements>
    <a:clrScheme name="Simple Light">
      <a:dk1>
        <a:srgbClr val="000000"/>
      </a:dk1>
      <a:lt1>
        <a:srgbClr val="FFFFFF"/>
      </a:lt1>
      <a:dk2>
        <a:srgbClr val="595959"/>
      </a:dk2>
      <a:lt2>
        <a:srgbClr val="EEEEEE"/>
      </a:lt2>
      <a:accent1>
        <a:srgbClr val="993D98"/>
      </a:accent1>
      <a:accent2>
        <a:srgbClr val="BF3B6D"/>
      </a:accent2>
      <a:accent3>
        <a:srgbClr val="DB314F"/>
      </a:accent3>
      <a:accent4>
        <a:srgbClr val="F32E34"/>
      </a:accent4>
      <a:accent5>
        <a:srgbClr val="F35941"/>
      </a:accent5>
      <a:accent6>
        <a:srgbClr val="FD974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solidFill>
        <a:ln>
          <a:noFill/>
        </a:ln>
      </a:spPr>
      <a:bodyPr wrap="square" rtlCol="0">
        <a:spAutoFit/>
      </a:bodyPr>
      <a:lstStyle>
        <a:defPPr algn="l">
          <a:defRPr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382</Words>
  <Application>Microsoft Office PowerPoint</Application>
  <PresentationFormat>On-screen Show (16:9)</PresentationFormat>
  <Paragraphs>66</Paragraphs>
  <Slides>17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Poppins</vt:lpstr>
      <vt:lpstr>Montserrat SemiBold</vt:lpstr>
      <vt:lpstr>Arial</vt:lpstr>
      <vt:lpstr>Montserrat</vt:lpstr>
      <vt:lpstr>Montserrat Light</vt:lpstr>
      <vt:lpstr>Livvic</vt:lpstr>
      <vt:lpstr>Wingdings</vt:lpstr>
      <vt:lpstr>Roboto Condensed Light</vt:lpstr>
      <vt:lpstr>Poppins Medium</vt:lpstr>
      <vt:lpstr>Gradientful Premium XL by Slidesgo</vt:lpstr>
      <vt:lpstr>Attendance System</vt:lpstr>
      <vt:lpstr>Table of Contents</vt:lpstr>
      <vt:lpstr>The RFID Attendance System is a Python-based application that utilizes RFID technology to record attendance. The system uses an RFID reader to read the RFID tags assigned to individuals and captures their images using a webcam. The attendance data, including the timestamp and captured images, are stored in a CSV file. Additionally, the system sends confirmation emails to the participants containing their attendance details and the attached photo.</vt:lpstr>
      <vt:lpstr>2. Project Components Main Hardware </vt:lpstr>
      <vt:lpstr>2. Project Components Diagrams</vt:lpstr>
      <vt:lpstr>2. Project Components FULL BOARD </vt:lpstr>
      <vt:lpstr>3. Code Overview</vt:lpstr>
      <vt:lpstr>3. Code Overview – cont’d</vt:lpstr>
      <vt:lpstr>3. Code Overview  – cont’d</vt:lpstr>
      <vt:lpstr>3. Code Overview – cont’d</vt:lpstr>
      <vt:lpstr>3. Code Overview – cont’d</vt:lpstr>
      <vt:lpstr>3. Code Overview  – cont’d</vt:lpstr>
      <vt:lpstr>4. User Interface</vt:lpstr>
      <vt:lpstr>Successfully created a folder for each user.</vt:lpstr>
      <vt:lpstr>6. Future Enhancements </vt:lpstr>
      <vt:lpstr>7. 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Gradientful</dc:title>
  <dc:creator>Charbel Bachaalany</dc:creator>
  <cp:lastModifiedBy>Charbel Bachaalany</cp:lastModifiedBy>
  <cp:revision>30</cp:revision>
  <dcterms:modified xsi:type="dcterms:W3CDTF">2023-11-21T13:00:20Z</dcterms:modified>
</cp:coreProperties>
</file>